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Default Extension="wmf" ContentType="image/x-wmf"/>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47" r:id="rId1"/>
  </p:sldMasterIdLst>
  <p:notesMasterIdLst>
    <p:notesMasterId r:id="rId41"/>
  </p:notesMasterIdLst>
  <p:handoutMasterIdLst>
    <p:handoutMasterId r:id="rId42"/>
  </p:handoutMasterIdLst>
  <p:sldIdLst>
    <p:sldId id="256" r:id="rId2"/>
    <p:sldId id="258" r:id="rId3"/>
    <p:sldId id="324" r:id="rId4"/>
    <p:sldId id="321" r:id="rId5"/>
    <p:sldId id="323" r:id="rId6"/>
    <p:sldId id="373" r:id="rId7"/>
    <p:sldId id="257" r:id="rId8"/>
    <p:sldId id="267" r:id="rId9"/>
    <p:sldId id="288" r:id="rId10"/>
    <p:sldId id="362" r:id="rId11"/>
    <p:sldId id="277" r:id="rId12"/>
    <p:sldId id="350" r:id="rId13"/>
    <p:sldId id="272" r:id="rId14"/>
    <p:sldId id="337" r:id="rId15"/>
    <p:sldId id="339" r:id="rId16"/>
    <p:sldId id="341" r:id="rId17"/>
    <p:sldId id="340" r:id="rId18"/>
    <p:sldId id="342" r:id="rId19"/>
    <p:sldId id="370" r:id="rId20"/>
    <p:sldId id="368" r:id="rId21"/>
    <p:sldId id="364" r:id="rId22"/>
    <p:sldId id="281" r:id="rId23"/>
    <p:sldId id="365" r:id="rId24"/>
    <p:sldId id="328" r:id="rId25"/>
    <p:sldId id="366" r:id="rId26"/>
    <p:sldId id="273" r:id="rId27"/>
    <p:sldId id="367" r:id="rId28"/>
    <p:sldId id="330" r:id="rId29"/>
    <p:sldId id="332" r:id="rId30"/>
    <p:sldId id="331" r:id="rId31"/>
    <p:sldId id="344" r:id="rId32"/>
    <p:sldId id="359" r:id="rId33"/>
    <p:sldId id="361" r:id="rId34"/>
    <p:sldId id="347" r:id="rId35"/>
    <p:sldId id="269" r:id="rId36"/>
    <p:sldId id="355" r:id="rId37"/>
    <p:sldId id="356" r:id="rId38"/>
    <p:sldId id="357" r:id="rId39"/>
    <p:sldId id="372" r:id="rId40"/>
  </p:sldIdLst>
  <p:sldSz cx="9144000" cy="6858000" type="screen4x3"/>
  <p:notesSz cx="6735763" cy="9869488"/>
  <p:defaultTextStyle>
    <a:defPPr>
      <a:defRPr lang="es-ES"/>
    </a:defPPr>
    <a:lvl1pPr algn="l" rtl="0" fontAlgn="base">
      <a:spcBef>
        <a:spcPct val="0"/>
      </a:spcBef>
      <a:spcAft>
        <a:spcPct val="0"/>
      </a:spcAft>
      <a:defRPr sz="2400" kern="1200">
        <a:solidFill>
          <a:schemeClr val="tx1"/>
        </a:solidFill>
        <a:latin typeface="Arial" pitchFamily="-104" charset="0"/>
        <a:ea typeface="ＭＳ Ｐゴシック" pitchFamily="-104" charset="-128"/>
        <a:cs typeface="ＭＳ Ｐゴシック" pitchFamily="-104" charset="-128"/>
      </a:defRPr>
    </a:lvl1pPr>
    <a:lvl2pPr marL="457200" algn="l" rtl="0" fontAlgn="base">
      <a:spcBef>
        <a:spcPct val="0"/>
      </a:spcBef>
      <a:spcAft>
        <a:spcPct val="0"/>
      </a:spcAft>
      <a:defRPr sz="2400" kern="1200">
        <a:solidFill>
          <a:schemeClr val="tx1"/>
        </a:solidFill>
        <a:latin typeface="Arial" pitchFamily="-104" charset="0"/>
        <a:ea typeface="ＭＳ Ｐゴシック" pitchFamily="-104" charset="-128"/>
        <a:cs typeface="ＭＳ Ｐゴシック" pitchFamily="-104" charset="-128"/>
      </a:defRPr>
    </a:lvl2pPr>
    <a:lvl3pPr marL="914400" algn="l" rtl="0" fontAlgn="base">
      <a:spcBef>
        <a:spcPct val="0"/>
      </a:spcBef>
      <a:spcAft>
        <a:spcPct val="0"/>
      </a:spcAft>
      <a:defRPr sz="2400" kern="1200">
        <a:solidFill>
          <a:schemeClr val="tx1"/>
        </a:solidFill>
        <a:latin typeface="Arial" pitchFamily="-104" charset="0"/>
        <a:ea typeface="ＭＳ Ｐゴシック" pitchFamily="-104" charset="-128"/>
        <a:cs typeface="ＭＳ Ｐゴシック" pitchFamily="-104" charset="-128"/>
      </a:defRPr>
    </a:lvl3pPr>
    <a:lvl4pPr marL="1371600" algn="l" rtl="0" fontAlgn="base">
      <a:spcBef>
        <a:spcPct val="0"/>
      </a:spcBef>
      <a:spcAft>
        <a:spcPct val="0"/>
      </a:spcAft>
      <a:defRPr sz="2400" kern="1200">
        <a:solidFill>
          <a:schemeClr val="tx1"/>
        </a:solidFill>
        <a:latin typeface="Arial" pitchFamily="-104" charset="0"/>
        <a:ea typeface="ＭＳ Ｐゴシック" pitchFamily="-104" charset="-128"/>
        <a:cs typeface="ＭＳ Ｐゴシック" pitchFamily="-104" charset="-128"/>
      </a:defRPr>
    </a:lvl4pPr>
    <a:lvl5pPr marL="1828800" algn="l" rtl="0" fontAlgn="base">
      <a:spcBef>
        <a:spcPct val="0"/>
      </a:spcBef>
      <a:spcAft>
        <a:spcPct val="0"/>
      </a:spcAft>
      <a:defRPr sz="2400" kern="1200">
        <a:solidFill>
          <a:schemeClr val="tx1"/>
        </a:solidFill>
        <a:latin typeface="Arial" pitchFamily="-104" charset="0"/>
        <a:ea typeface="ＭＳ Ｐゴシック" pitchFamily="-104" charset="-128"/>
        <a:cs typeface="ＭＳ Ｐゴシック" pitchFamily="-104" charset="-128"/>
      </a:defRPr>
    </a:lvl5pPr>
    <a:lvl6pPr marL="2286000" algn="l" defTabSz="457200" rtl="0" eaLnBrk="1" latinLnBrk="0" hangingPunct="1">
      <a:defRPr sz="2400" kern="1200">
        <a:solidFill>
          <a:schemeClr val="tx1"/>
        </a:solidFill>
        <a:latin typeface="Arial" pitchFamily="-104" charset="0"/>
        <a:ea typeface="ＭＳ Ｐゴシック" pitchFamily="-104" charset="-128"/>
        <a:cs typeface="ＭＳ Ｐゴシック" pitchFamily="-104" charset="-128"/>
      </a:defRPr>
    </a:lvl6pPr>
    <a:lvl7pPr marL="2743200" algn="l" defTabSz="457200" rtl="0" eaLnBrk="1" latinLnBrk="0" hangingPunct="1">
      <a:defRPr sz="2400" kern="1200">
        <a:solidFill>
          <a:schemeClr val="tx1"/>
        </a:solidFill>
        <a:latin typeface="Arial" pitchFamily="-104" charset="0"/>
        <a:ea typeface="ＭＳ Ｐゴシック" pitchFamily="-104" charset="-128"/>
        <a:cs typeface="ＭＳ Ｐゴシック" pitchFamily="-104" charset="-128"/>
      </a:defRPr>
    </a:lvl7pPr>
    <a:lvl8pPr marL="3200400" algn="l" defTabSz="457200" rtl="0" eaLnBrk="1" latinLnBrk="0" hangingPunct="1">
      <a:defRPr sz="2400" kern="1200">
        <a:solidFill>
          <a:schemeClr val="tx1"/>
        </a:solidFill>
        <a:latin typeface="Arial" pitchFamily="-104" charset="0"/>
        <a:ea typeface="ＭＳ Ｐゴシック" pitchFamily="-104" charset="-128"/>
        <a:cs typeface="ＭＳ Ｐゴシック" pitchFamily="-104" charset="-128"/>
      </a:defRPr>
    </a:lvl8pPr>
    <a:lvl9pPr marL="3657600" algn="l" defTabSz="457200" rtl="0" eaLnBrk="1" latinLnBrk="0" hangingPunct="1">
      <a:defRPr sz="2400" kern="1200">
        <a:solidFill>
          <a:schemeClr val="tx1"/>
        </a:solidFill>
        <a:latin typeface="Arial" pitchFamily="-104" charset="0"/>
        <a:ea typeface="ＭＳ Ｐゴシック" pitchFamily="-104" charset="-128"/>
        <a:cs typeface="ＭＳ Ｐゴシック" pitchFamily="-104"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clrMode="bw" frameSlides="1"/>
  <p:clrMru>
    <a:srgbClr val="53F7FF"/>
    <a:srgbClr val="FF0066"/>
    <a:srgbClr val="008000"/>
    <a:srgbClr val="00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111" d="100"/>
          <a:sy n="111" d="100"/>
        </p:scale>
        <p:origin x="-816" y="-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atin typeface="Arial" charset="0"/>
                <a:ea typeface="ＭＳ Ｐゴシック" charset="0"/>
                <a:cs typeface="+mn-cs"/>
              </a:defRPr>
            </a:lvl1pPr>
          </a:lstStyle>
          <a:p>
            <a:pPr>
              <a:defRPr/>
            </a:pPr>
            <a:endParaRPr lang="es-ES"/>
          </a:p>
        </p:txBody>
      </p:sp>
      <p:sp>
        <p:nvSpPr>
          <p:cNvPr id="3" name="Marcador de fecha 2"/>
          <p:cNvSpPr>
            <a:spLocks noGrp="1"/>
          </p:cNvSpPr>
          <p:nvPr>
            <p:ph type="dt" sz="quarter" idx="1"/>
          </p:nvPr>
        </p:nvSpPr>
        <p:spPr>
          <a:xfrm>
            <a:off x="3814763" y="0"/>
            <a:ext cx="2919412" cy="493713"/>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101" charset="0"/>
                <a:ea typeface="ＭＳ Ｐゴシック" pitchFamily="-101" charset="-128"/>
                <a:cs typeface="ＭＳ Ｐゴシック" pitchFamily="-101" charset="-128"/>
              </a:defRPr>
            </a:lvl1pPr>
          </a:lstStyle>
          <a:p>
            <a:pPr>
              <a:defRPr/>
            </a:pPr>
            <a:fld id="{6736E756-C1C7-C94D-A70C-E1C9B9432257}" type="datetime1">
              <a:rPr lang="es-ES"/>
              <a:pPr>
                <a:defRPr/>
              </a:pPr>
              <a:t>23/1/16</a:t>
            </a:fld>
            <a:endParaRPr lang="es-ES"/>
          </a:p>
        </p:txBody>
      </p:sp>
      <p:sp>
        <p:nvSpPr>
          <p:cNvPr id="4" name="Marcador de pie de página 3"/>
          <p:cNvSpPr>
            <a:spLocks noGrp="1"/>
          </p:cNvSpPr>
          <p:nvPr>
            <p:ph type="ftr" sz="quarter" idx="2"/>
          </p:nvPr>
        </p:nvSpPr>
        <p:spPr>
          <a:xfrm>
            <a:off x="0" y="9374188"/>
            <a:ext cx="2919413" cy="493712"/>
          </a:xfrm>
          <a:prstGeom prst="rect">
            <a:avLst/>
          </a:prstGeom>
        </p:spPr>
        <p:txBody>
          <a:bodyPr vert="horz" lIns="91440" tIns="45720" rIns="91440" bIns="45720" rtlCol="0" anchor="b"/>
          <a:lstStyle>
            <a:lvl1pPr algn="l">
              <a:defRPr sz="1200">
                <a:latin typeface="Arial" charset="0"/>
                <a:ea typeface="ＭＳ Ｐゴシック" charset="0"/>
                <a:cs typeface="+mn-cs"/>
              </a:defRPr>
            </a:lvl1pPr>
          </a:lstStyle>
          <a:p>
            <a:pPr>
              <a:defRPr/>
            </a:pPr>
            <a:endParaRPr lang="es-ES"/>
          </a:p>
        </p:txBody>
      </p:sp>
      <p:sp>
        <p:nvSpPr>
          <p:cNvPr id="5" name="Marcador de número de diapositiva 4"/>
          <p:cNvSpPr>
            <a:spLocks noGrp="1"/>
          </p:cNvSpPr>
          <p:nvPr>
            <p:ph type="sldNum" sz="quarter" idx="3"/>
          </p:nvPr>
        </p:nvSpPr>
        <p:spPr>
          <a:xfrm>
            <a:off x="3814763" y="9374188"/>
            <a:ext cx="2919412" cy="493712"/>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101" charset="0"/>
                <a:ea typeface="ＭＳ Ｐゴシック" pitchFamily="-101" charset="-128"/>
                <a:cs typeface="ＭＳ Ｐゴシック" pitchFamily="-101" charset="-128"/>
              </a:defRPr>
            </a:lvl1pPr>
          </a:lstStyle>
          <a:p>
            <a:pPr>
              <a:defRPr/>
            </a:pPr>
            <a:fld id="{3C6EC3CA-A664-0242-B6A3-F55ED6A2D08F}" type="slidenum">
              <a:rPr lang="es-ES"/>
              <a:pPr>
                <a:defRPr/>
              </a:pPr>
              <a:t>‹Nr.›</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s-ES"/>
          </a:p>
        </p:txBody>
      </p:sp>
      <p:sp>
        <p:nvSpPr>
          <p:cNvPr id="3" name="Date Placeholder 2"/>
          <p:cNvSpPr>
            <a:spLocks noGrp="1"/>
          </p:cNvSpPr>
          <p:nvPr>
            <p:ph type="dt" idx="1"/>
          </p:nvPr>
        </p:nvSpPr>
        <p:spPr>
          <a:xfrm>
            <a:off x="3814763" y="0"/>
            <a:ext cx="2919412" cy="493713"/>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101" charset="0"/>
                <a:ea typeface="ＭＳ Ｐゴシック" pitchFamily="-101" charset="-128"/>
                <a:cs typeface="ＭＳ Ｐゴシック" pitchFamily="-101" charset="-128"/>
              </a:defRPr>
            </a:lvl1pPr>
          </a:lstStyle>
          <a:p>
            <a:pPr>
              <a:defRPr/>
            </a:pPr>
            <a:fld id="{56A8B2C3-53CD-4549-A921-B9B405D4B74C}" type="datetime1">
              <a:rPr lang="es-ES"/>
              <a:pPr>
                <a:defRPr/>
              </a:pPr>
              <a:t>23/1/16</a:t>
            </a:fld>
            <a:endParaRPr lang="es-ES"/>
          </a:p>
        </p:txBody>
      </p:sp>
      <p:sp>
        <p:nvSpPr>
          <p:cNvPr id="4" name="Slide Image Placeholder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Notes Placeholder 4"/>
          <p:cNvSpPr>
            <a:spLocks noGrp="1"/>
          </p:cNvSpPr>
          <p:nvPr>
            <p:ph type="body" sz="quarter" idx="3"/>
          </p:nvPr>
        </p:nvSpPr>
        <p:spPr>
          <a:xfrm>
            <a:off x="673100" y="4687888"/>
            <a:ext cx="5389563" cy="44418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s-ES" noProof="0"/>
          </a:p>
        </p:txBody>
      </p:sp>
      <p:sp>
        <p:nvSpPr>
          <p:cNvPr id="6" name="Footer Placeholder 5"/>
          <p:cNvSpPr>
            <a:spLocks noGrp="1"/>
          </p:cNvSpPr>
          <p:nvPr>
            <p:ph type="ftr" sz="quarter" idx="4"/>
          </p:nvPr>
        </p:nvSpPr>
        <p:spPr>
          <a:xfrm>
            <a:off x="0" y="9374188"/>
            <a:ext cx="2919413" cy="493712"/>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s-ES"/>
          </a:p>
        </p:txBody>
      </p:sp>
      <p:sp>
        <p:nvSpPr>
          <p:cNvPr id="7" name="Slide Number Placeholder 6"/>
          <p:cNvSpPr>
            <a:spLocks noGrp="1"/>
          </p:cNvSpPr>
          <p:nvPr>
            <p:ph type="sldNum" sz="quarter" idx="5"/>
          </p:nvPr>
        </p:nvSpPr>
        <p:spPr>
          <a:xfrm>
            <a:off x="3814763" y="9374188"/>
            <a:ext cx="2919412" cy="493712"/>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101" charset="0"/>
                <a:ea typeface="ＭＳ Ｐゴシック" pitchFamily="-101" charset="-128"/>
                <a:cs typeface="ＭＳ Ｐゴシック" pitchFamily="-101" charset="-128"/>
              </a:defRPr>
            </a:lvl1pPr>
          </a:lstStyle>
          <a:p>
            <a:pPr>
              <a:defRPr/>
            </a:pPr>
            <a:fld id="{AA6C210B-38FE-5741-8CB2-1E25F4A38F6C}" type="slidenum">
              <a:rPr lang="es-ES"/>
              <a:pPr>
                <a:defRPr/>
              </a:pPr>
              <a:t>‹Nr.›</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pitchFamily="-101"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Marcador de imagen de diapositiva 1"/>
          <p:cNvSpPr>
            <a:spLocks noGrp="1" noRot="1" noChangeAspect="1"/>
          </p:cNvSpPr>
          <p:nvPr>
            <p:ph type="sldImg"/>
          </p:nvPr>
        </p:nvSpPr>
        <p:spPr bwMode="auto">
          <a:noFill/>
          <a:ln>
            <a:solidFill>
              <a:srgbClr val="000000"/>
            </a:solidFill>
            <a:miter lim="800000"/>
            <a:headEnd/>
            <a:tailEnd/>
          </a:ln>
        </p:spPr>
      </p:sp>
      <p:sp>
        <p:nvSpPr>
          <p:cNvPr id="19459" name="Marcador de notas 2"/>
          <p:cNvSpPr>
            <a:spLocks noGrp="1"/>
          </p:cNvSpPr>
          <p:nvPr>
            <p:ph type="body" idx="1"/>
          </p:nvPr>
        </p:nvSpPr>
        <p:spPr bwMode="auto">
          <a:noFill/>
        </p:spPr>
        <p:txBody>
          <a:bodyPr/>
          <a:lstStyle/>
          <a:p>
            <a:r>
              <a:rPr lang="es-ES">
                <a:ea typeface="ＭＳ Ｐゴシック" pitchFamily="-104" charset="-128"/>
                <a:cs typeface="ＭＳ Ｐゴシック" pitchFamily="-104" charset="-128"/>
              </a:rPr>
              <a:t>Se recomienda control por neumólogo desde el nacimiento o primeros meses de vida (RN o lactantes con hipotonía) o desde la confirmación diagnóstica de cualquier ENM que cause pérdida progresiva de la función respiratoria y detectar la progresión insidiosa de la IRC de estos pacientes. </a:t>
            </a:r>
          </a:p>
          <a:p>
            <a:r>
              <a:rPr lang="es-ES">
                <a:ea typeface="ＭＳ Ｐゴシック" pitchFamily="-104" charset="-128"/>
                <a:cs typeface="ＭＳ Ｐゴシック" pitchFamily="-104" charset="-128"/>
              </a:rPr>
              <a:t>La aplicación de la VNI como forma de tratamiento de la IR tanto aguda como crónica, ha supuesto una mejora fundamental en la calidad de vida y en el pronóstico vital de enfermedades como DMD o AME.</a:t>
            </a:r>
          </a:p>
          <a:p>
            <a:r>
              <a:rPr lang="es-ES">
                <a:ea typeface="ＭＳ Ｐゴシック" pitchFamily="-104" charset="-128"/>
                <a:cs typeface="ＭＳ Ｐゴシック" pitchFamily="-104" charset="-128"/>
              </a:rPr>
              <a:t>La supervivencia a cambiado en la DMD en los últimos años sobre todo con la VNI , de 15 a 40 años. </a:t>
            </a:r>
          </a:p>
        </p:txBody>
      </p:sp>
      <p:sp>
        <p:nvSpPr>
          <p:cNvPr id="19460" name="Marcador de número de diapositiva 3"/>
          <p:cNvSpPr>
            <a:spLocks noGrp="1"/>
          </p:cNvSpPr>
          <p:nvPr>
            <p:ph type="sldNum" sz="quarter" idx="5"/>
          </p:nvPr>
        </p:nvSpPr>
        <p:spPr bwMode="auto">
          <a:noFill/>
          <a:ln>
            <a:miter lim="800000"/>
            <a:headEnd/>
            <a:tailEnd/>
          </a:ln>
        </p:spPr>
        <p:txBody>
          <a:bodyPr/>
          <a:lstStyle/>
          <a:p>
            <a:fld id="{333EF4B6-7B04-D549-844D-8F9A8FB10951}" type="slidenum">
              <a:rPr lang="es-ES">
                <a:latin typeface="Arial" pitchFamily="-104" charset="0"/>
                <a:ea typeface="ＭＳ Ｐゴシック" pitchFamily="-104" charset="-128"/>
                <a:cs typeface="ＭＳ Ｐゴシック" pitchFamily="-104" charset="-128"/>
              </a:rPr>
              <a:pPr/>
              <a:t>3</a:t>
            </a:fld>
            <a:endParaRPr lang="es-E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Marcador de imagen de diapositiva 1"/>
          <p:cNvSpPr>
            <a:spLocks noGrp="1" noRot="1" noChangeAspect="1"/>
          </p:cNvSpPr>
          <p:nvPr>
            <p:ph type="sldImg"/>
          </p:nvPr>
        </p:nvSpPr>
        <p:spPr bwMode="auto">
          <a:noFill/>
          <a:ln>
            <a:solidFill>
              <a:srgbClr val="000000"/>
            </a:solidFill>
            <a:miter lim="800000"/>
            <a:headEnd/>
            <a:tailEnd/>
          </a:ln>
        </p:spPr>
      </p:sp>
      <p:sp>
        <p:nvSpPr>
          <p:cNvPr id="43011" name="Marcador de notas 2"/>
          <p:cNvSpPr>
            <a:spLocks noGrp="1"/>
          </p:cNvSpPr>
          <p:nvPr>
            <p:ph type="body" idx="1"/>
          </p:nvPr>
        </p:nvSpPr>
        <p:spPr bwMode="auto">
          <a:noFill/>
        </p:spPr>
        <p:txBody>
          <a:bodyPr/>
          <a:lstStyle/>
          <a:p>
            <a:r>
              <a:rPr lang="es-ES">
                <a:ea typeface="ＭＳ Ｐゴシック" pitchFamily="-104" charset="-128"/>
                <a:cs typeface="ＭＳ Ｐゴシック" pitchFamily="-104" charset="-128"/>
              </a:rPr>
              <a:t>Diferencia de criterios según los consensos que se analicen.</a:t>
            </a:r>
          </a:p>
        </p:txBody>
      </p:sp>
      <p:sp>
        <p:nvSpPr>
          <p:cNvPr id="43012" name="Marcador de número de diapositiva 3"/>
          <p:cNvSpPr>
            <a:spLocks noGrp="1"/>
          </p:cNvSpPr>
          <p:nvPr>
            <p:ph type="sldNum" sz="quarter" idx="5"/>
          </p:nvPr>
        </p:nvSpPr>
        <p:spPr bwMode="auto">
          <a:noFill/>
          <a:ln>
            <a:miter lim="800000"/>
            <a:headEnd/>
            <a:tailEnd/>
          </a:ln>
        </p:spPr>
        <p:txBody>
          <a:bodyPr/>
          <a:lstStyle/>
          <a:p>
            <a:fld id="{B56D81CF-086E-BD42-B070-AEDF480ADCC3}" type="slidenum">
              <a:rPr lang="es-ES">
                <a:latin typeface="Arial" pitchFamily="-104" charset="0"/>
                <a:ea typeface="ＭＳ Ｐゴシック" pitchFamily="-104" charset="-128"/>
                <a:cs typeface="ＭＳ Ｐゴシック" pitchFamily="-104" charset="-128"/>
              </a:rPr>
              <a:pPr/>
              <a:t>17</a:t>
            </a:fld>
            <a:endParaRPr lang="es-E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Marcador de imagen de diapositiva 1"/>
          <p:cNvSpPr>
            <a:spLocks noGrp="1" noRot="1" noChangeAspect="1"/>
          </p:cNvSpPr>
          <p:nvPr>
            <p:ph type="sldImg"/>
          </p:nvPr>
        </p:nvSpPr>
        <p:spPr bwMode="auto">
          <a:noFill/>
          <a:ln>
            <a:solidFill>
              <a:srgbClr val="000000"/>
            </a:solidFill>
            <a:miter lim="800000"/>
            <a:headEnd/>
            <a:tailEnd/>
          </a:ln>
        </p:spPr>
      </p:sp>
      <p:sp>
        <p:nvSpPr>
          <p:cNvPr id="45059" name="Marcador de notas 2"/>
          <p:cNvSpPr>
            <a:spLocks noGrp="1"/>
          </p:cNvSpPr>
          <p:nvPr>
            <p:ph type="body" idx="1"/>
          </p:nvPr>
        </p:nvSpPr>
        <p:spPr bwMode="auto">
          <a:noFill/>
        </p:spPr>
        <p:txBody>
          <a:bodyPr/>
          <a:lstStyle/>
          <a:p>
            <a:r>
              <a:rPr lang="es-ES">
                <a:ea typeface="ＭＳ Ｐゴシック" pitchFamily="-104" charset="-128"/>
                <a:cs typeface="ＭＳ Ｐゴシック" pitchFamily="-104" charset="-128"/>
              </a:rPr>
              <a:t>Evidencia de que PCO2 diurna puede predecir supervivencia procede de 1 estudio, 18 pacientes con DMD media de edad 17años,  y se correlacionó con CV y supervivencia, no dio mas Valor Predictivo que la CV.</a:t>
            </a:r>
          </a:p>
          <a:p>
            <a:r>
              <a:rPr lang="es-ES">
                <a:ea typeface="ＭＳ Ｐゴシック" pitchFamily="-104" charset="-128"/>
                <a:cs typeface="ＭＳ Ｐゴシック" pitchFamily="-104" charset="-128"/>
              </a:rPr>
              <a:t>Maria cols decía en la charla que Bi &gt; 26 ojo! Pero la medición se altera tarde. Miden total y </a:t>
            </a:r>
            <a:r>
              <a:rPr lang="es-ES_tradnl">
                <a:ea typeface="ＭＳ Ｐゴシック" pitchFamily="-104" charset="-128"/>
                <a:cs typeface="ＭＳ Ｐゴシック" pitchFamily="-104" charset="-128"/>
              </a:rPr>
              <a:t>está</a:t>
            </a:r>
            <a:r>
              <a:rPr lang="es-ES">
                <a:ea typeface="ＭＳ Ｐゴシック" pitchFamily="-104" charset="-128"/>
                <a:cs typeface="ＭＳ Ｐゴシック" pitchFamily="-104" charset="-128"/>
              </a:rPr>
              <a:t>ndar , si 30 y 32 por diuretico no por hV, ya que estos pacientes a veces tienen fármacos y otras enfermedades que alteran el bicarbonato. Con capnografo en la consulta te ahorras pinchar CO2.</a:t>
            </a:r>
          </a:p>
        </p:txBody>
      </p:sp>
      <p:sp>
        <p:nvSpPr>
          <p:cNvPr id="45060" name="Marcador de número de diapositiva 3"/>
          <p:cNvSpPr>
            <a:spLocks noGrp="1"/>
          </p:cNvSpPr>
          <p:nvPr>
            <p:ph type="sldNum" sz="quarter" idx="5"/>
          </p:nvPr>
        </p:nvSpPr>
        <p:spPr bwMode="auto">
          <a:noFill/>
          <a:ln>
            <a:miter lim="800000"/>
            <a:headEnd/>
            <a:tailEnd/>
          </a:ln>
        </p:spPr>
        <p:txBody>
          <a:bodyPr/>
          <a:lstStyle/>
          <a:p>
            <a:fld id="{7EAC9E5F-CE6D-964E-845E-874FF89D71E1}" type="slidenum">
              <a:rPr lang="es-ES">
                <a:latin typeface="Arial" pitchFamily="-104" charset="0"/>
                <a:ea typeface="ＭＳ Ｐゴシック" pitchFamily="-104" charset="-128"/>
                <a:cs typeface="ＭＳ Ｐゴシック" pitchFamily="-104" charset="-128"/>
              </a:rPr>
              <a:pPr/>
              <a:t>18</a:t>
            </a:fld>
            <a:endParaRPr lang="es-E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Marcador de imagen de diapositiva 1"/>
          <p:cNvSpPr>
            <a:spLocks noGrp="1" noRot="1" noChangeAspect="1"/>
          </p:cNvSpPr>
          <p:nvPr>
            <p:ph type="sldImg"/>
          </p:nvPr>
        </p:nvSpPr>
        <p:spPr bwMode="auto">
          <a:noFill/>
          <a:ln>
            <a:solidFill>
              <a:srgbClr val="000000"/>
            </a:solidFill>
            <a:miter lim="800000"/>
            <a:headEnd/>
            <a:tailEnd/>
          </a:ln>
        </p:spPr>
      </p:sp>
      <p:sp>
        <p:nvSpPr>
          <p:cNvPr id="47107" name="Marcador de notas 2"/>
          <p:cNvSpPr>
            <a:spLocks noGrp="1"/>
          </p:cNvSpPr>
          <p:nvPr>
            <p:ph type="body" idx="1"/>
          </p:nvPr>
        </p:nvSpPr>
        <p:spPr bwMode="auto">
          <a:noFill/>
        </p:spPr>
        <p:txBody>
          <a:bodyPr/>
          <a:lstStyle/>
          <a:p>
            <a:r>
              <a:rPr lang="es-ES">
                <a:ea typeface="ＭＳ Ｐゴシック" pitchFamily="-104" charset="-128"/>
                <a:cs typeface="ＭＳ Ｐゴシック" pitchFamily="-104" charset="-128"/>
              </a:rPr>
              <a:t>TRS trastornos respiratorios del sueño..</a:t>
            </a:r>
          </a:p>
          <a:p>
            <a:r>
              <a:rPr lang="es-ES">
                <a:ea typeface="ＭＳ Ｐゴシック" pitchFamily="-104" charset="-128"/>
                <a:cs typeface="ＭＳ Ｐゴシック" pitchFamily="-104" charset="-128"/>
              </a:rPr>
              <a:t>La efectiva ventilación que mejora la hV nocturna puede tambien revertir la hipercapnea diurna. El mecanismo por el cual la VNI nocturna mejora la ventilación espontánea diurna no está totalmente entendida pero la mejora en la respuesta ventilatoria hipercapnica aparece como un hallazgo consistente en los estudios.</a:t>
            </a:r>
          </a:p>
          <a:p>
            <a:r>
              <a:rPr lang="es-ES">
                <a:ea typeface="ＭＳ Ｐゴシック" pitchFamily="-104" charset="-128"/>
                <a:cs typeface="ＭＳ Ｐゴシック" pitchFamily="-104" charset="-128"/>
              </a:rPr>
              <a:t>Cuando requiere ventilación x mas de 16h en 24h, traqueostomia.</a:t>
            </a:r>
          </a:p>
          <a:p>
            <a:r>
              <a:rPr lang="es-ES">
                <a:ea typeface="ＭＳ Ｐゴシック" pitchFamily="-104" charset="-128"/>
                <a:cs typeface="ＭＳ Ｐゴシック" pitchFamily="-104" charset="-128"/>
              </a:rPr>
              <a:t>En un estudio comienzan la VNI x sintomas de hV, la presencia de hipercapnea diurna o siguiendo un episodio de fallo respiratorio.</a:t>
            </a:r>
          </a:p>
          <a:p>
            <a:r>
              <a:rPr lang="es-ES">
                <a:ea typeface="ＭＳ Ｐゴシック" pitchFamily="-104" charset="-128"/>
                <a:cs typeface="ＭＳ Ｐゴシック" pitchFamily="-104" charset="-128"/>
              </a:rPr>
              <a:t>En un estudio consideran que no requerian VNI inmediata en base de tener una CV &gt; 20% y niveles de CO normales de día, pero se le critica que no se sabe si tienen síntomas de hV nocturna, y no se les hizo pulsioximetria nocturna o capnografi, y no mencionan si se les hace intervenciones para mejorar el aclaramiento de las secreciones y la tos……</a:t>
            </a:r>
          </a:p>
          <a:p>
            <a:r>
              <a:rPr lang="es-ES">
                <a:ea typeface="ＭＳ Ｐゴシック" pitchFamily="-104" charset="-128"/>
                <a:cs typeface="ＭＳ Ｐゴシック" pitchFamily="-104" charset="-128"/>
              </a:rPr>
              <a:t>En un estudio comienzan VNI por hV nocturna, hipercapnea diurna, seguido de deterioro agudo, o por ingresos recurrente x exacerbaciones respiratorias.</a:t>
            </a:r>
          </a:p>
          <a:p>
            <a:r>
              <a:rPr lang="es-ES">
                <a:ea typeface="ＭＳ Ｐゴシック" pitchFamily="-104" charset="-128"/>
                <a:cs typeface="ＭＳ Ｐゴシック" pitchFamily="-104" charset="-128"/>
              </a:rPr>
              <a:t>AME Atrofia medular espinal.</a:t>
            </a:r>
          </a:p>
        </p:txBody>
      </p:sp>
      <p:sp>
        <p:nvSpPr>
          <p:cNvPr id="47108" name="Marcador de número de diapositiva 3"/>
          <p:cNvSpPr>
            <a:spLocks noGrp="1"/>
          </p:cNvSpPr>
          <p:nvPr>
            <p:ph type="sldNum" sz="quarter" idx="5"/>
          </p:nvPr>
        </p:nvSpPr>
        <p:spPr bwMode="auto">
          <a:noFill/>
          <a:ln>
            <a:miter lim="800000"/>
            <a:headEnd/>
            <a:tailEnd/>
          </a:ln>
        </p:spPr>
        <p:txBody>
          <a:bodyPr/>
          <a:lstStyle/>
          <a:p>
            <a:fld id="{B5956D66-A3EB-D94A-9EA3-AD6ED192D549}" type="slidenum">
              <a:rPr lang="es-ES">
                <a:latin typeface="Arial" pitchFamily="-104" charset="0"/>
                <a:ea typeface="ＭＳ Ｐゴシック" pitchFamily="-104" charset="-128"/>
                <a:cs typeface="ＭＳ Ｐゴシック" pitchFamily="-104" charset="-128"/>
              </a:rPr>
              <a:pPr/>
              <a:t>19</a:t>
            </a:fld>
            <a:endParaRPr lang="es-E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p:spPr>
      </p:sp>
      <p:sp>
        <p:nvSpPr>
          <p:cNvPr id="50179" name="Rectangle 3"/>
          <p:cNvSpPr>
            <a:spLocks noGrp="1"/>
          </p:cNvSpPr>
          <p:nvPr>
            <p:ph type="body" idx="1"/>
          </p:nvPr>
        </p:nvSpPr>
        <p:spPr bwMode="auto">
          <a:noFill/>
        </p:spPr>
        <p:txBody>
          <a:bodyPr/>
          <a:lstStyle/>
          <a:p>
            <a:r>
              <a:rPr lang="es-ES">
                <a:ea typeface="ＭＳ Ｐゴシック" pitchFamily="-104" charset="-128"/>
                <a:cs typeface="ＭＳ Ｐゴシック" pitchFamily="-104" charset="-128"/>
              </a:rPr>
              <a:t>Muchos de estos factores coexisten y algunos interactuan unos con otros.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p:spPr>
      </p:sp>
      <p:sp>
        <p:nvSpPr>
          <p:cNvPr id="53251" name="Rectangle 3"/>
          <p:cNvSpPr>
            <a:spLocks noGrp="1"/>
          </p:cNvSpPr>
          <p:nvPr>
            <p:ph type="body" idx="1"/>
          </p:nvPr>
        </p:nvSpPr>
        <p:spPr bwMode="auto">
          <a:noFill/>
        </p:spPr>
        <p:txBody>
          <a:bodyPr/>
          <a:lstStyle/>
          <a:p>
            <a:r>
              <a:rPr lang="es-ES">
                <a:ea typeface="ＭＳ Ｐゴシック" pitchFamily="-104" charset="-128"/>
                <a:cs typeface="ＭＳ Ｐゴシック" pitchFamily="-104" charset="-128"/>
              </a:rPr>
              <a:t>Muchos de estos factores coexisten y algunos interactuan unos con otros.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5299" name="2 Marcador de notas"/>
          <p:cNvSpPr>
            <a:spLocks noGrp="1"/>
          </p:cNvSpPr>
          <p:nvPr>
            <p:ph type="body" idx="1"/>
          </p:nvPr>
        </p:nvSpPr>
        <p:spPr bwMode="auto">
          <a:noFill/>
        </p:spPr>
        <p:txBody>
          <a:bodyPr/>
          <a:lstStyle/>
          <a:p>
            <a:r>
              <a:rPr lang="es-ES">
                <a:ea typeface="ＭＳ Ｐゴシック" pitchFamily="-104" charset="-128"/>
                <a:cs typeface="ＭＳ Ｐゴシック" pitchFamily="-104" charset="-128"/>
              </a:rPr>
              <a:t>AE atrofias espinales.</a:t>
            </a:r>
          </a:p>
          <a:p>
            <a:r>
              <a:rPr lang="es-ES" u="sng">
                <a:ea typeface="ＭＳ Ｐゴシック" pitchFamily="-104" charset="-128"/>
                <a:cs typeface="ＭＳ Ｐゴシック" pitchFamily="-104" charset="-128"/>
              </a:rPr>
              <a:t>Tratado de Neumología infantil 2º Edición</a:t>
            </a:r>
            <a:r>
              <a:rPr lang="es-ES">
                <a:ea typeface="ＭＳ Ｐゴシック" pitchFamily="-104" charset="-128"/>
                <a:cs typeface="ＭＳ Ｐゴシック" pitchFamily="-104" charset="-128"/>
              </a:rPr>
              <a:t>: Insuflaciones periódicas profundas favorecen el crecimiento del pulmón y la caja torácica. Si el paciente no puede realizar inspiraciones profundas habrá que insuflarle (Ambú) para recibir el aire que en condiciones normales hubiese sido capaz de insuflar. Deben comenzar las insuflaciones antes de que la CV caiga por debajo de 50-60% del valor predicho y realizarse al menos 3 veces al día.</a:t>
            </a:r>
          </a:p>
        </p:txBody>
      </p:sp>
      <p:sp>
        <p:nvSpPr>
          <p:cNvPr id="55300" name="3 Marcador de número de diapositiva"/>
          <p:cNvSpPr>
            <a:spLocks noGrp="1"/>
          </p:cNvSpPr>
          <p:nvPr>
            <p:ph type="sldNum" sz="quarter" idx="5"/>
          </p:nvPr>
        </p:nvSpPr>
        <p:spPr bwMode="auto">
          <a:noFill/>
          <a:ln>
            <a:miter lim="800000"/>
            <a:headEnd/>
            <a:tailEnd/>
          </a:ln>
        </p:spPr>
        <p:txBody>
          <a:bodyPr/>
          <a:lstStyle/>
          <a:p>
            <a:fld id="{EDD2A30E-AB0D-1349-AC34-6C0D3DED90D5}" type="slidenum">
              <a:rPr lang="es-ES">
                <a:latin typeface="Arial" pitchFamily="-104" charset="0"/>
                <a:ea typeface="ＭＳ Ｐゴシック" pitchFamily="-104" charset="-128"/>
                <a:cs typeface="ＭＳ Ｐゴシック" pitchFamily="-104" charset="-128"/>
              </a:rPr>
              <a:pPr/>
              <a:t>24</a:t>
            </a:fld>
            <a:endParaRPr lang="es-E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p:spPr>
      </p:sp>
      <p:sp>
        <p:nvSpPr>
          <p:cNvPr id="57347" name="Rectangle 3"/>
          <p:cNvSpPr>
            <a:spLocks noGrp="1"/>
          </p:cNvSpPr>
          <p:nvPr>
            <p:ph type="body" idx="1"/>
          </p:nvPr>
        </p:nvSpPr>
        <p:spPr bwMode="auto">
          <a:noFill/>
        </p:spPr>
        <p:txBody>
          <a:bodyPr/>
          <a:lstStyle/>
          <a:p>
            <a:r>
              <a:rPr lang="es-ES">
                <a:ea typeface="ＭＳ Ｐゴシック" pitchFamily="-104" charset="-128"/>
                <a:cs typeface="ＭＳ Ｐゴシック" pitchFamily="-104" charset="-128"/>
              </a:rPr>
              <a:t>Muchos de estos factores coexisten y algunos interactuan unos con otros.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a:lstStyle/>
          <a:p>
            <a:r>
              <a:rPr lang="es-ES">
                <a:ea typeface="ＭＳ Ｐゴシック" pitchFamily="-104" charset="-128"/>
                <a:cs typeface="ＭＳ Ｐゴシック" pitchFamily="-104" charset="-128"/>
              </a:rPr>
              <a:t>Muchos de estos factores coexisten y algunos interactuan unos con otros.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Marcador de imagen de diapositiva 1"/>
          <p:cNvSpPr>
            <a:spLocks noGrp="1" noRot="1" noChangeAspect="1"/>
          </p:cNvSpPr>
          <p:nvPr>
            <p:ph type="sldImg"/>
          </p:nvPr>
        </p:nvSpPr>
        <p:spPr bwMode="auto">
          <a:noFill/>
          <a:ln>
            <a:solidFill>
              <a:srgbClr val="000000"/>
            </a:solidFill>
            <a:miter lim="800000"/>
            <a:headEnd/>
            <a:tailEnd/>
          </a:ln>
        </p:spPr>
      </p:sp>
      <p:sp>
        <p:nvSpPr>
          <p:cNvPr id="62467" name="Marcador de notas 2"/>
          <p:cNvSpPr>
            <a:spLocks noGrp="1"/>
          </p:cNvSpPr>
          <p:nvPr>
            <p:ph type="body" idx="1"/>
          </p:nvPr>
        </p:nvSpPr>
        <p:spPr bwMode="auto">
          <a:noFill/>
        </p:spPr>
        <p:txBody>
          <a:bodyPr/>
          <a:lstStyle/>
          <a:p>
            <a:r>
              <a:rPr lang="es-ES">
                <a:ea typeface="ＭＳ Ｐゴシック" pitchFamily="-104" charset="-128"/>
                <a:cs typeface="ＭＳ Ｐゴシック" pitchFamily="-104" charset="-128"/>
              </a:rPr>
              <a:t>El sueño en individuos sanos está asociado disminución de la ventilación y disminución del  tono muscular en via aérea superior e intercostales , especialmente en REM.</a:t>
            </a:r>
          </a:p>
          <a:p>
            <a:r>
              <a:rPr lang="es-ES">
                <a:ea typeface="ＭＳ Ｐゴシック" pitchFamily="-104" charset="-128"/>
                <a:cs typeface="ＭＳ Ｐゴシック" pitchFamily="-104" charset="-128"/>
              </a:rPr>
              <a:t>Además presentan otros trastornos del sueño, como excesiva somnolencia diurna (entre el 33-70% de las distrófias miotónicas. Miastenia gravis hasta el 60% SAOS.</a:t>
            </a:r>
          </a:p>
          <a:p>
            <a:r>
              <a:rPr lang="es-ES">
                <a:ea typeface="ＭＳ Ｐゴシック" pitchFamily="-104" charset="-128"/>
                <a:cs typeface="ＭＳ Ｐゴシック" pitchFamily="-104" charset="-128"/>
              </a:rPr>
              <a:t>La debilidad del diafragma condiciona hipoventilación en sueño REM y en posición supina.</a:t>
            </a:r>
          </a:p>
          <a:p>
            <a:pPr lvl="1"/>
            <a:r>
              <a:rPr lang="es-ES"/>
              <a:t>Enfermedades con afectación predominantemente de los músculus VAS y afectación bulbar tienen mayor predisposición al SAOS (distrofia miotónica, neuropatias motoras-sensitivas y algunas miptatías congénitas)</a:t>
            </a:r>
            <a:r>
              <a:rPr lang="es-ES" smtClean="0"/>
              <a:t>. </a:t>
            </a:r>
          </a:p>
          <a:p>
            <a:r>
              <a:rPr lang="es-ES">
                <a:ea typeface="ＭＳ Ｐゴシック" pitchFamily="-104" charset="-128"/>
                <a:cs typeface="ＭＳ Ｐゴシック" pitchFamily="-104" charset="-128"/>
              </a:rPr>
              <a:t>Algunas miopatias congénitas tienen trastorno del control de la ventilación per se.</a:t>
            </a:r>
            <a:r>
              <a:rPr lang="es-ES" smtClean="0">
                <a:ea typeface="ＭＳ Ｐゴシック" pitchFamily="-104" charset="-128"/>
                <a:cs typeface="ＭＳ Ｐゴシック" pitchFamily="-104" charset="-128"/>
              </a:rPr>
              <a:t> </a:t>
            </a:r>
          </a:p>
          <a:p>
            <a:pPr lvl="1"/>
            <a:r>
              <a:rPr lang="es-ES" sz="2000" smtClean="0">
                <a:ea typeface="ＭＳ Ｐゴシック" pitchFamily="-104" charset="-128"/>
                <a:cs typeface="ＭＳ Ｐゴシック" pitchFamily="-104" charset="-128"/>
              </a:rPr>
              <a:t>la hipotonía muscular causa hipoventilación y hipoxemia</a:t>
            </a:r>
          </a:p>
          <a:p>
            <a:pPr lvl="3">
              <a:buFont typeface="Wingdings" pitchFamily="-104" charset="2"/>
              <a:buNone/>
            </a:pPr>
            <a:r>
              <a:rPr lang="es-ES" smtClean="0">
                <a:ea typeface="ＭＳ Ｐゴシック" pitchFamily="-104" charset="-128"/>
                <a:cs typeface="ＭＳ Ｐゴシック" pitchFamily="-104" charset="-128"/>
              </a:rPr>
              <a:t> durante el sueño.</a:t>
            </a:r>
          </a:p>
          <a:p>
            <a:endParaRPr lang="es-ES" smtClean="0">
              <a:ea typeface="ＭＳ Ｐゴシック" pitchFamily="-104" charset="-128"/>
              <a:cs typeface="ＭＳ Ｐゴシック" pitchFamily="-104" charset="-128"/>
            </a:endParaRPr>
          </a:p>
          <a:p>
            <a:endParaRPr lang="es-ES">
              <a:ea typeface="ＭＳ Ｐゴシック" pitchFamily="-104" charset="-128"/>
              <a:cs typeface="ＭＳ Ｐゴシック" pitchFamily="-104" charset="-128"/>
            </a:endParaRPr>
          </a:p>
        </p:txBody>
      </p:sp>
      <p:sp>
        <p:nvSpPr>
          <p:cNvPr id="62468" name="Marcador de número de diapositiva 3"/>
          <p:cNvSpPr>
            <a:spLocks noGrp="1"/>
          </p:cNvSpPr>
          <p:nvPr>
            <p:ph type="sldNum" sz="quarter" idx="5"/>
          </p:nvPr>
        </p:nvSpPr>
        <p:spPr bwMode="auto">
          <a:noFill/>
          <a:ln>
            <a:miter lim="800000"/>
            <a:headEnd/>
            <a:tailEnd/>
          </a:ln>
        </p:spPr>
        <p:txBody>
          <a:bodyPr/>
          <a:lstStyle/>
          <a:p>
            <a:fld id="{D9F5A93F-1F72-D34C-8B6A-0E7F0DB1483B}" type="slidenum">
              <a:rPr lang="es-ES">
                <a:latin typeface="Arial" pitchFamily="-104" charset="0"/>
                <a:ea typeface="ＭＳ Ｐゴシック" pitchFamily="-104" charset="-128"/>
                <a:cs typeface="ＭＳ Ｐゴシック" pitchFamily="-104" charset="-128"/>
              </a:rPr>
              <a:pPr/>
              <a:t>28</a:t>
            </a:fld>
            <a:endParaRPr lang="es-E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Marcador de imagen de diapositiva 1"/>
          <p:cNvSpPr>
            <a:spLocks noGrp="1" noRot="1" noChangeAspect="1"/>
          </p:cNvSpPr>
          <p:nvPr>
            <p:ph type="sldImg"/>
          </p:nvPr>
        </p:nvSpPr>
        <p:spPr bwMode="auto">
          <a:noFill/>
          <a:ln>
            <a:solidFill>
              <a:srgbClr val="000000"/>
            </a:solidFill>
            <a:miter lim="800000"/>
            <a:headEnd/>
            <a:tailEnd/>
          </a:ln>
        </p:spPr>
      </p:sp>
      <p:sp>
        <p:nvSpPr>
          <p:cNvPr id="64515" name="Marcador de notas 2"/>
          <p:cNvSpPr>
            <a:spLocks noGrp="1"/>
          </p:cNvSpPr>
          <p:nvPr>
            <p:ph type="body" idx="1"/>
          </p:nvPr>
        </p:nvSpPr>
        <p:spPr bwMode="auto">
          <a:noFill/>
        </p:spPr>
        <p:txBody>
          <a:bodyPr/>
          <a:lstStyle/>
          <a:p>
            <a:r>
              <a:rPr lang="es-ES">
                <a:ea typeface="ＭＳ Ｐゴシック" pitchFamily="-104" charset="-128"/>
                <a:cs typeface="ＭＳ Ｐゴシック" pitchFamily="-104" charset="-128"/>
              </a:rPr>
              <a:t>La hV nocturna puede estar presente a pesar de normocapnia diurna. Es habitual cuando se afecta el diafragma.</a:t>
            </a:r>
          </a:p>
        </p:txBody>
      </p:sp>
      <p:sp>
        <p:nvSpPr>
          <p:cNvPr id="64516" name="Marcador de número de diapositiva 3"/>
          <p:cNvSpPr>
            <a:spLocks noGrp="1"/>
          </p:cNvSpPr>
          <p:nvPr>
            <p:ph type="sldNum" sz="quarter" idx="5"/>
          </p:nvPr>
        </p:nvSpPr>
        <p:spPr bwMode="auto">
          <a:noFill/>
          <a:ln>
            <a:miter lim="800000"/>
            <a:headEnd/>
            <a:tailEnd/>
          </a:ln>
        </p:spPr>
        <p:txBody>
          <a:bodyPr/>
          <a:lstStyle/>
          <a:p>
            <a:fld id="{437BACCE-9282-FA4A-B6E5-0B88FAE2B804}" type="slidenum">
              <a:rPr lang="es-ES">
                <a:latin typeface="Arial" pitchFamily="-104" charset="0"/>
                <a:ea typeface="ＭＳ Ｐゴシック" pitchFamily="-104" charset="-128"/>
                <a:cs typeface="ＭＳ Ｐゴシック" pitchFamily="-104" charset="-128"/>
              </a:rPr>
              <a:pPr/>
              <a:t>29</a:t>
            </a:fld>
            <a:endParaRPr lang="es-E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Marcador de imagen de diapositiva 1"/>
          <p:cNvSpPr>
            <a:spLocks noGrp="1" noRot="1" noChangeAspect="1"/>
          </p:cNvSpPr>
          <p:nvPr>
            <p:ph type="sldImg"/>
          </p:nvPr>
        </p:nvSpPr>
        <p:spPr bwMode="auto">
          <a:noFill/>
          <a:ln>
            <a:solidFill>
              <a:srgbClr val="000000"/>
            </a:solidFill>
            <a:miter lim="800000"/>
            <a:headEnd/>
            <a:tailEnd/>
          </a:ln>
        </p:spPr>
      </p:sp>
      <p:sp>
        <p:nvSpPr>
          <p:cNvPr id="21507" name="Marcador de notas 2"/>
          <p:cNvSpPr>
            <a:spLocks noGrp="1"/>
          </p:cNvSpPr>
          <p:nvPr>
            <p:ph type="body" idx="1"/>
          </p:nvPr>
        </p:nvSpPr>
        <p:spPr bwMode="auto">
          <a:noFill/>
        </p:spPr>
        <p:txBody>
          <a:bodyPr/>
          <a:lstStyle/>
          <a:p>
            <a:pPr eaLnBrk="1" hangingPunct="1">
              <a:buFont typeface="Wingdings" pitchFamily="-104" charset="2"/>
              <a:buChar char="n"/>
            </a:pPr>
            <a:r>
              <a:rPr lang="es-ES" smtClean="0">
                <a:solidFill>
                  <a:srgbClr val="000000"/>
                </a:solidFill>
                <a:ea typeface="ＭＳ Ｐゴシック" pitchFamily="-104" charset="-128"/>
                <a:cs typeface="ＭＳ Ｐゴシック" pitchFamily="-104" charset="-128"/>
              </a:rPr>
              <a:t>Excepción (Sd de espina rígida y Sd miasténico congénito).</a:t>
            </a:r>
          </a:p>
          <a:p>
            <a:pPr eaLnBrk="1" hangingPunct="1">
              <a:buFont typeface="Wingdings" pitchFamily="-104" charset="2"/>
              <a:buNone/>
            </a:pPr>
            <a:r>
              <a:rPr lang="es-ES" smtClean="0">
                <a:solidFill>
                  <a:srgbClr val="000000"/>
                </a:solidFill>
                <a:ea typeface="ＭＳ Ｐゴシック" pitchFamily="-104" charset="-128"/>
                <a:cs typeface="ＭＳ Ｐゴシック" pitchFamily="-104" charset="-128"/>
              </a:rPr>
              <a:t> </a:t>
            </a:r>
          </a:p>
          <a:p>
            <a:endParaRPr lang="es-ES_tradnl">
              <a:ea typeface="ＭＳ Ｐゴシック" pitchFamily="-104" charset="-128"/>
              <a:cs typeface="ＭＳ Ｐゴシック" pitchFamily="-104" charset="-128"/>
            </a:endParaRPr>
          </a:p>
        </p:txBody>
      </p:sp>
      <p:sp>
        <p:nvSpPr>
          <p:cNvPr id="21508" name="Marcador de número de diapositiva 3"/>
          <p:cNvSpPr>
            <a:spLocks noGrp="1"/>
          </p:cNvSpPr>
          <p:nvPr>
            <p:ph type="sldNum" sz="quarter" idx="5"/>
          </p:nvPr>
        </p:nvSpPr>
        <p:spPr bwMode="auto">
          <a:noFill/>
          <a:ln>
            <a:miter lim="800000"/>
            <a:headEnd/>
            <a:tailEnd/>
          </a:ln>
        </p:spPr>
        <p:txBody>
          <a:bodyPr/>
          <a:lstStyle/>
          <a:p>
            <a:fld id="{E2EAEBBF-A860-3142-835B-E35427D09DAA}" type="slidenum">
              <a:rPr lang="es-ES">
                <a:latin typeface="Arial" pitchFamily="-104" charset="0"/>
                <a:ea typeface="ＭＳ Ｐゴシック" pitchFamily="-104" charset="-128"/>
                <a:cs typeface="ＭＳ Ｐゴシック" pitchFamily="-104" charset="-128"/>
              </a:rPr>
              <a:pPr/>
              <a:t>4</a:t>
            </a:fld>
            <a:endParaRPr lang="es-E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Marcador de imagen de diapositiva 1"/>
          <p:cNvSpPr>
            <a:spLocks noGrp="1" noRot="1" noChangeAspect="1"/>
          </p:cNvSpPr>
          <p:nvPr>
            <p:ph type="sldImg"/>
          </p:nvPr>
        </p:nvSpPr>
        <p:spPr bwMode="auto">
          <a:noFill/>
          <a:ln>
            <a:solidFill>
              <a:srgbClr val="000000"/>
            </a:solidFill>
            <a:miter lim="800000"/>
            <a:headEnd/>
            <a:tailEnd/>
          </a:ln>
        </p:spPr>
      </p:sp>
      <p:sp>
        <p:nvSpPr>
          <p:cNvPr id="66563" name="Marcador de notas 2"/>
          <p:cNvSpPr>
            <a:spLocks noGrp="1"/>
          </p:cNvSpPr>
          <p:nvPr>
            <p:ph type="body" idx="1"/>
          </p:nvPr>
        </p:nvSpPr>
        <p:spPr bwMode="auto">
          <a:noFill/>
        </p:spPr>
        <p:txBody>
          <a:bodyPr/>
          <a:lstStyle/>
          <a:p>
            <a:r>
              <a:rPr lang="es-ES">
                <a:ea typeface="ＭＳ Ｐゴシック" pitchFamily="-104" charset="-128"/>
                <a:cs typeface="ＭＳ Ｐゴシック" pitchFamily="-104" charset="-128"/>
              </a:rPr>
              <a:t>La hV nocturna puede estar presente a pesar de normocapnia diurna. Es habitual cuando se afecta el diafragma.</a:t>
            </a:r>
          </a:p>
          <a:p>
            <a:r>
              <a:rPr lang="es-ES">
                <a:ea typeface="ＭＳ Ｐゴシック" pitchFamily="-104" charset="-128"/>
                <a:cs typeface="ＭＳ Ｐゴシック" pitchFamily="-104" charset="-128"/>
              </a:rPr>
              <a:t>Arbitrariamente algunos autores consideran hipoxemia nocturna si Sat O2 &lt; 90% &gt; 0 = 2% TTS y hipercapnea nocturna PCO2 &gt;  50 mmHg &gt; o = a 2% TTS. </a:t>
            </a:r>
          </a:p>
        </p:txBody>
      </p:sp>
      <p:sp>
        <p:nvSpPr>
          <p:cNvPr id="66564" name="Marcador de número de diapositiva 3"/>
          <p:cNvSpPr>
            <a:spLocks noGrp="1"/>
          </p:cNvSpPr>
          <p:nvPr>
            <p:ph type="sldNum" sz="quarter" idx="5"/>
          </p:nvPr>
        </p:nvSpPr>
        <p:spPr bwMode="auto">
          <a:noFill/>
          <a:ln>
            <a:miter lim="800000"/>
            <a:headEnd/>
            <a:tailEnd/>
          </a:ln>
        </p:spPr>
        <p:txBody>
          <a:bodyPr/>
          <a:lstStyle/>
          <a:p>
            <a:fld id="{035262D6-1305-CC4B-9A07-3569796A136E}" type="slidenum">
              <a:rPr lang="es-ES">
                <a:latin typeface="Arial" pitchFamily="-104" charset="0"/>
                <a:ea typeface="ＭＳ Ｐゴシック" pitchFamily="-104" charset="-128"/>
                <a:cs typeface="ＭＳ Ｐゴシック" pitchFamily="-104" charset="-128"/>
              </a:rPr>
              <a:pPr/>
              <a:t>30</a:t>
            </a:fld>
            <a:endParaRPr lang="es-E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Marcador de imagen de diapositiva 1"/>
          <p:cNvSpPr>
            <a:spLocks noGrp="1" noRot="1" noChangeAspect="1"/>
          </p:cNvSpPr>
          <p:nvPr>
            <p:ph type="sldImg"/>
          </p:nvPr>
        </p:nvSpPr>
        <p:spPr bwMode="auto">
          <a:noFill/>
          <a:ln>
            <a:solidFill>
              <a:srgbClr val="000000"/>
            </a:solidFill>
            <a:miter lim="800000"/>
            <a:headEnd/>
            <a:tailEnd/>
          </a:ln>
        </p:spPr>
      </p:sp>
      <p:sp>
        <p:nvSpPr>
          <p:cNvPr id="68611" name="Marcador de notas 2"/>
          <p:cNvSpPr>
            <a:spLocks noGrp="1"/>
          </p:cNvSpPr>
          <p:nvPr>
            <p:ph type="body" idx="1"/>
          </p:nvPr>
        </p:nvSpPr>
        <p:spPr bwMode="auto">
          <a:noFill/>
        </p:spPr>
        <p:txBody>
          <a:bodyPr/>
          <a:lstStyle/>
          <a:p>
            <a:r>
              <a:rPr lang="es-ES">
                <a:ea typeface="ＭＳ Ｐゴシック" pitchFamily="-104" charset="-128"/>
                <a:cs typeface="ＭＳ Ｐゴシック" pitchFamily="-104" charset="-128"/>
              </a:rPr>
              <a:t>Periodos de sostenida desaturación con sostenida hipercapnea en suñeo activo sugiere fuertemente hipoventilación aunque es posible en severo SAOS</a:t>
            </a:r>
          </a:p>
          <a:p>
            <a:r>
              <a:rPr lang="es-ES">
                <a:ea typeface="ＭＳ Ｐゴシック" pitchFamily="-104" charset="-128"/>
                <a:cs typeface="ＭＳ Ｐゴシック" pitchFamily="-104" charset="-128"/>
              </a:rPr>
              <a:t>Trascutaneo CO2 se correlaciona bien con end tidal CO2.</a:t>
            </a:r>
          </a:p>
        </p:txBody>
      </p:sp>
      <p:sp>
        <p:nvSpPr>
          <p:cNvPr id="68612" name="Marcador de número de diapositiva 3"/>
          <p:cNvSpPr>
            <a:spLocks noGrp="1"/>
          </p:cNvSpPr>
          <p:nvPr>
            <p:ph type="sldNum" sz="quarter" idx="5"/>
          </p:nvPr>
        </p:nvSpPr>
        <p:spPr bwMode="auto">
          <a:noFill/>
          <a:ln>
            <a:miter lim="800000"/>
            <a:headEnd/>
            <a:tailEnd/>
          </a:ln>
        </p:spPr>
        <p:txBody>
          <a:bodyPr/>
          <a:lstStyle/>
          <a:p>
            <a:fld id="{376516D5-8BDD-2443-8C26-1BC17C90EA01}" type="slidenum">
              <a:rPr lang="es-ES">
                <a:latin typeface="Arial" pitchFamily="-104" charset="0"/>
                <a:ea typeface="ＭＳ Ｐゴシック" pitchFamily="-104" charset="-128"/>
                <a:cs typeface="ＭＳ Ｐゴシック" pitchFamily="-104" charset="-128"/>
              </a:rPr>
              <a:pPr/>
              <a:t>31</a:t>
            </a:fld>
            <a:endParaRPr lang="es-E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Marcador de imagen de diapositiva 1"/>
          <p:cNvSpPr>
            <a:spLocks noGrp="1" noRot="1" noChangeAspect="1"/>
          </p:cNvSpPr>
          <p:nvPr>
            <p:ph type="sldImg"/>
          </p:nvPr>
        </p:nvSpPr>
        <p:spPr bwMode="auto">
          <a:noFill/>
          <a:ln>
            <a:solidFill>
              <a:srgbClr val="000000"/>
            </a:solidFill>
            <a:miter lim="800000"/>
            <a:headEnd/>
            <a:tailEnd/>
          </a:ln>
        </p:spPr>
      </p:sp>
      <p:sp>
        <p:nvSpPr>
          <p:cNvPr id="72707" name="Marcador de notas 2"/>
          <p:cNvSpPr>
            <a:spLocks noGrp="1"/>
          </p:cNvSpPr>
          <p:nvPr>
            <p:ph type="body" idx="1"/>
          </p:nvPr>
        </p:nvSpPr>
        <p:spPr bwMode="auto">
          <a:noFill/>
        </p:spPr>
        <p:txBody>
          <a:bodyPr/>
          <a:lstStyle/>
          <a:p>
            <a:r>
              <a:rPr lang="es-ES">
                <a:ea typeface="ＭＳ Ｐゴシック" pitchFamily="-104" charset="-128"/>
                <a:cs typeface="ＭＳ Ｐゴシック" pitchFamily="-104" charset="-128"/>
              </a:rPr>
              <a:t>SDB: Sleep disordered  breathing</a:t>
            </a:r>
          </a:p>
        </p:txBody>
      </p:sp>
      <p:sp>
        <p:nvSpPr>
          <p:cNvPr id="72708" name="Marcador de número de diapositiva 3"/>
          <p:cNvSpPr>
            <a:spLocks noGrp="1"/>
          </p:cNvSpPr>
          <p:nvPr>
            <p:ph type="sldNum" sz="quarter" idx="5"/>
          </p:nvPr>
        </p:nvSpPr>
        <p:spPr bwMode="auto">
          <a:noFill/>
          <a:ln>
            <a:miter lim="800000"/>
            <a:headEnd/>
            <a:tailEnd/>
          </a:ln>
        </p:spPr>
        <p:txBody>
          <a:bodyPr/>
          <a:lstStyle/>
          <a:p>
            <a:fld id="{8A3F8FAB-0727-F845-AEE3-C34C178150AB}" type="slidenum">
              <a:rPr lang="es-ES">
                <a:latin typeface="Arial" pitchFamily="-104" charset="0"/>
                <a:ea typeface="ＭＳ Ｐゴシック" pitchFamily="-104" charset="-128"/>
                <a:cs typeface="ＭＳ Ｐゴシック" pitchFamily="-104" charset="-128"/>
              </a:rPr>
              <a:pPr/>
              <a:t>34</a:t>
            </a:fld>
            <a:endParaRPr lang="es-E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noFill/>
          <a:ln>
            <a:solidFill>
              <a:srgbClr val="000000"/>
            </a:solidFill>
            <a:miter lim="800000"/>
            <a:headEnd/>
            <a:tailEnd/>
          </a:ln>
        </p:spPr>
      </p:sp>
      <p:sp>
        <p:nvSpPr>
          <p:cNvPr id="74755" name="Rectangle 3"/>
          <p:cNvSpPr>
            <a:spLocks noGrp="1"/>
          </p:cNvSpPr>
          <p:nvPr>
            <p:ph type="body" idx="1"/>
          </p:nvPr>
        </p:nvSpPr>
        <p:spPr bwMode="auto">
          <a:noFill/>
        </p:spPr>
        <p:txBody>
          <a:bodyPr/>
          <a:lstStyle/>
          <a:p>
            <a:r>
              <a:rPr lang="es-ES">
                <a:ea typeface="ＭＳ Ｐゴシック" pitchFamily="-104" charset="-128"/>
                <a:cs typeface="ＭＳ Ｐゴシック" pitchFamily="-104" charset="-128"/>
              </a:rPr>
              <a:t>Anaerobios por la aspiración.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1 Marcador de imagen de diapositiva"/>
          <p:cNvSpPr>
            <a:spLocks noGrp="1" noRot="1" noChangeAspect="1"/>
          </p:cNvSpPr>
          <p:nvPr>
            <p:ph type="sldImg"/>
          </p:nvPr>
        </p:nvSpPr>
        <p:spPr bwMode="auto">
          <a:noFill/>
          <a:ln>
            <a:solidFill>
              <a:srgbClr val="000000"/>
            </a:solidFill>
            <a:miter lim="800000"/>
            <a:headEnd/>
            <a:tailEnd/>
          </a:ln>
        </p:spPr>
      </p:sp>
      <p:sp>
        <p:nvSpPr>
          <p:cNvPr id="76803" name="2 Marcador de notas"/>
          <p:cNvSpPr>
            <a:spLocks noGrp="1"/>
          </p:cNvSpPr>
          <p:nvPr>
            <p:ph type="body" idx="1"/>
          </p:nvPr>
        </p:nvSpPr>
        <p:spPr bwMode="auto">
          <a:noFill/>
        </p:spPr>
        <p:txBody>
          <a:bodyPr/>
          <a:lstStyle/>
          <a:p>
            <a:r>
              <a:rPr lang="es-ES" smtClean="0">
                <a:ea typeface="ＭＳ Ｐゴシック" pitchFamily="-104" charset="-128"/>
                <a:cs typeface="ＭＳ Ｐゴシック" pitchFamily="-104" charset="-128"/>
              </a:rPr>
              <a:t>*ATS 2004 en DMD: recomienda anualmente Hemtimetría, RX tórax y Bicarbonato sérico una vez que está en silla de ruedas.</a:t>
            </a:r>
          </a:p>
          <a:p>
            <a:r>
              <a:rPr lang="es-ES" baseline="30000" smtClean="0">
                <a:ea typeface="ＭＳ Ｐゴシック" pitchFamily="-104" charset="-128"/>
                <a:cs typeface="ＭＳ Ｐゴシック" pitchFamily="-104" charset="-128"/>
              </a:rPr>
              <a:t>1 </a:t>
            </a:r>
            <a:r>
              <a:rPr lang="es-ES" smtClean="0">
                <a:ea typeface="ＭＳ Ｐゴシック" pitchFamily="-104" charset="-128"/>
                <a:cs typeface="ＭＳ Ｐゴシック" pitchFamily="-104" charset="-128"/>
              </a:rPr>
              <a:t>CO2 despierto lo ideal capnografía, sino es posible realizar gasometría al menos anualmente.</a:t>
            </a:r>
          </a:p>
          <a:p>
            <a:r>
              <a:rPr lang="es-ES" baseline="30000" smtClean="0">
                <a:ea typeface="ＭＳ Ｐゴシック" pitchFamily="-104" charset="-128"/>
                <a:cs typeface="ＭＳ Ｐゴシック" pitchFamily="-104" charset="-128"/>
              </a:rPr>
              <a:t>3 </a:t>
            </a:r>
            <a:r>
              <a:rPr lang="es-ES" smtClean="0">
                <a:ea typeface="ＭＳ Ｐゴシック" pitchFamily="-104" charset="-128"/>
                <a:cs typeface="ＭＳ Ｐゴシック" pitchFamily="-104" charset="-128"/>
              </a:rPr>
              <a:t>Medidas adicionales de función pulmonar e intercambio de gases pueden ser útiles incluyendo volúmenes pulmonares, pico flujo asistido de la tos, y capacidad de insuflación máxima.</a:t>
            </a:r>
          </a:p>
          <a:p>
            <a:r>
              <a:rPr lang="es-ES" smtClean="0">
                <a:ea typeface="ＭＳ Ｐゴシック" pitchFamily="-104" charset="-128"/>
                <a:cs typeface="ＭＳ Ｐゴシック" pitchFamily="-104" charset="-128"/>
              </a:rPr>
              <a:t>Diferentes criterios según los consensos que se analicen, An Ped 2014.</a:t>
            </a:r>
          </a:p>
          <a:p>
            <a:r>
              <a:rPr lang="es-ES" baseline="30000" smtClean="0">
                <a:ea typeface="ＭＳ Ｐゴシック" pitchFamily="-104" charset="-128"/>
                <a:cs typeface="ＭＳ Ｐゴシック" pitchFamily="-104" charset="-128"/>
              </a:rPr>
              <a:t>2</a:t>
            </a:r>
            <a:r>
              <a:rPr lang="es-ES" smtClean="0">
                <a:ea typeface="ＭＳ Ｐゴシック" pitchFamily="-104" charset="-128"/>
                <a:cs typeface="ＭＳ Ｐゴシック" pitchFamily="-104" charset="-128"/>
              </a:rPr>
              <a:t>Si Sat O2 &lt; de 95% durante el día sin patología parenquimatosa ni obstructiva se debe hacer registro nocturno para valorar TRS.</a:t>
            </a:r>
          </a:p>
          <a:p>
            <a:r>
              <a:rPr lang="es-ES" smtClean="0">
                <a:ea typeface="ＭＳ Ｐゴシック" pitchFamily="-104" charset="-128"/>
                <a:cs typeface="ＭＳ Ｐゴシック" pitchFamily="-104" charset="-128"/>
              </a:rPr>
              <a:t>Libro Respi dice VNI si sat O2 &lt; 95% durante 1 hora a la noche.</a:t>
            </a:r>
          </a:p>
          <a:p>
            <a:r>
              <a:rPr lang="es-ES" baseline="30000" smtClean="0">
                <a:ea typeface="ＭＳ Ｐゴシック" pitchFamily="-104" charset="-128"/>
                <a:cs typeface="ＭＳ Ｐゴシック" pitchFamily="-104" charset="-128"/>
              </a:rPr>
              <a:t>4</a:t>
            </a:r>
            <a:r>
              <a:rPr lang="es-ES" smtClean="0">
                <a:ea typeface="ＭＳ Ｐゴシック" pitchFamily="-104" charset="-128"/>
                <a:cs typeface="ＭＳ Ｐゴシック" pitchFamily="-104" charset="-128"/>
              </a:rPr>
              <a:t> 10% dicen algunos autores como Maria Cols en su charla en Congreso 2014 Málaga, sin embargo en Anales de Pediatria 2014 hablan de un  30%.</a:t>
            </a:r>
            <a:endParaRPr lang="es-ES" baseline="30000" smtClean="0">
              <a:ea typeface="ＭＳ Ｐゴシック" pitchFamily="-104" charset="-128"/>
              <a:cs typeface="ＭＳ Ｐゴシック" pitchFamily="-104" charset="-128"/>
            </a:endParaRPr>
          </a:p>
        </p:txBody>
      </p:sp>
      <p:sp>
        <p:nvSpPr>
          <p:cNvPr id="76804" name="3 Marcador de número de diapositiva"/>
          <p:cNvSpPr>
            <a:spLocks noGrp="1"/>
          </p:cNvSpPr>
          <p:nvPr>
            <p:ph type="sldNum" sz="quarter" idx="5"/>
          </p:nvPr>
        </p:nvSpPr>
        <p:spPr bwMode="auto">
          <a:noFill/>
          <a:ln>
            <a:miter lim="800000"/>
            <a:headEnd/>
            <a:tailEnd/>
          </a:ln>
        </p:spPr>
        <p:txBody>
          <a:bodyPr/>
          <a:lstStyle/>
          <a:p>
            <a:fld id="{459BC9D1-5053-3C45-8F20-3F580CA18E9D}" type="slidenum">
              <a:rPr lang="es-ES" smtClean="0">
                <a:latin typeface="Arial" pitchFamily="-104" charset="0"/>
                <a:ea typeface="ＭＳ Ｐゴシック" pitchFamily="-104" charset="-128"/>
                <a:cs typeface="ＭＳ Ｐゴシック" pitchFamily="-104" charset="-128"/>
              </a:rPr>
              <a:pPr/>
              <a:t>36</a:t>
            </a:fld>
            <a:endParaRPr lang="es-ES" smtClean="0">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p:spPr>
      </p:sp>
      <p:sp>
        <p:nvSpPr>
          <p:cNvPr id="24579" name="Rectangle 3"/>
          <p:cNvSpPr>
            <a:spLocks noGrp="1"/>
          </p:cNvSpPr>
          <p:nvPr>
            <p:ph type="body" idx="1"/>
          </p:nvPr>
        </p:nvSpPr>
        <p:spPr bwMode="auto">
          <a:noFill/>
        </p:spPr>
        <p:txBody>
          <a:bodyPr/>
          <a:lstStyle/>
          <a:p>
            <a:r>
              <a:rPr lang="es-ES">
                <a:ea typeface="ＭＳ Ｐゴシック" pitchFamily="-104" charset="-128"/>
                <a:cs typeface="ＭＳ Ｐゴシック" pitchFamily="-104" charset="-128"/>
              </a:rPr>
              <a:t>Muchos de estos factores coexisten y algunos interactuan unos con otros.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noFill/>
          <a:ln>
            <a:solidFill>
              <a:srgbClr val="000000"/>
            </a:solidFill>
            <a:miter lim="800000"/>
            <a:headEnd/>
            <a:tailEnd/>
          </a:ln>
        </p:spPr>
      </p:sp>
      <p:sp>
        <p:nvSpPr>
          <p:cNvPr id="26627" name="Rectangle 3"/>
          <p:cNvSpPr>
            <a:spLocks noGrp="1"/>
          </p:cNvSpPr>
          <p:nvPr>
            <p:ph type="body" idx="1"/>
          </p:nvPr>
        </p:nvSpPr>
        <p:spPr bwMode="auto">
          <a:noFill/>
        </p:spPr>
        <p:txBody>
          <a:bodyPr/>
          <a:lstStyle/>
          <a:p>
            <a:r>
              <a:rPr lang="es-ES">
                <a:ea typeface="ＭＳ Ｐゴシック" pitchFamily="-104" charset="-128"/>
                <a:cs typeface="ＭＳ Ｐゴシック" pitchFamily="-104" charset="-128"/>
              </a:rPr>
              <a:t>Muchos de estos factores coexisten y algunos interactuan unos con otros.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noFill/>
          <a:ln>
            <a:solidFill>
              <a:srgbClr val="000000"/>
            </a:solidFill>
            <a:miter lim="800000"/>
            <a:headEnd/>
            <a:tailEnd/>
          </a:ln>
        </p:spPr>
      </p:sp>
      <p:sp>
        <p:nvSpPr>
          <p:cNvPr id="30723" name="Rectangle 3"/>
          <p:cNvSpPr>
            <a:spLocks noGrp="1"/>
          </p:cNvSpPr>
          <p:nvPr>
            <p:ph type="body" idx="1"/>
          </p:nvPr>
        </p:nvSpPr>
        <p:spPr bwMode="auto">
          <a:noFill/>
        </p:spPr>
        <p:txBody>
          <a:bodyPr/>
          <a:lstStyle/>
          <a:p>
            <a:r>
              <a:rPr lang="es-ES">
                <a:ea typeface="ＭＳ Ｐゴシック" pitchFamily="-104" charset="-128"/>
                <a:cs typeface="ＭＳ Ｐゴシック" pitchFamily="-104" charset="-128"/>
              </a:rPr>
              <a:t>Muchos de estos factores coexisten y algunos interactuan unos con otros.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Marcador de imagen de diapositiva 1"/>
          <p:cNvSpPr>
            <a:spLocks noGrp="1" noRot="1" noChangeAspect="1"/>
          </p:cNvSpPr>
          <p:nvPr>
            <p:ph type="sldImg"/>
          </p:nvPr>
        </p:nvSpPr>
        <p:spPr bwMode="auto">
          <a:noFill/>
          <a:ln>
            <a:solidFill>
              <a:srgbClr val="000000"/>
            </a:solidFill>
            <a:miter lim="800000"/>
            <a:headEnd/>
            <a:tailEnd/>
          </a:ln>
        </p:spPr>
      </p:sp>
      <p:sp>
        <p:nvSpPr>
          <p:cNvPr id="33795" name="Marcador de notas 2"/>
          <p:cNvSpPr>
            <a:spLocks noGrp="1"/>
          </p:cNvSpPr>
          <p:nvPr>
            <p:ph type="body" idx="1"/>
          </p:nvPr>
        </p:nvSpPr>
        <p:spPr bwMode="auto">
          <a:noFill/>
        </p:spPr>
        <p:txBody>
          <a:bodyPr/>
          <a:lstStyle/>
          <a:p>
            <a:r>
              <a:rPr lang="es-ES">
                <a:ea typeface="ＭＳ Ｐゴシック" pitchFamily="-104" charset="-128"/>
                <a:cs typeface="ＭＳ Ｐゴシック" pitchFamily="-104" charset="-128"/>
              </a:rPr>
              <a:t>Debido a que no pueden hacer inspiración profunda seguido de tos, que es la base de la </a:t>
            </a:r>
            <a:r>
              <a:rPr lang="es-ES" smtClean="0">
                <a:ea typeface="ＭＳ Ｐゴシック" pitchFamily="-104" charset="-128"/>
                <a:cs typeface="ＭＳ Ｐゴシック" pitchFamily="-104" charset="-128"/>
              </a:rPr>
              <a:t>mayoría </a:t>
            </a:r>
            <a:r>
              <a:rPr lang="es-ES">
                <a:ea typeface="ＭＳ Ｐゴシック" pitchFamily="-104" charset="-128"/>
                <a:cs typeface="ＭＳ Ｐゴシック" pitchFamily="-104" charset="-128"/>
              </a:rPr>
              <a:t>de las </a:t>
            </a:r>
            <a:r>
              <a:rPr lang="es-ES" smtClean="0">
                <a:ea typeface="ＭＳ Ｐゴシック" pitchFamily="-104" charset="-128"/>
                <a:cs typeface="ＭＳ Ｐゴシック" pitchFamily="-104" charset="-128"/>
              </a:rPr>
              <a:t>técnicas </a:t>
            </a:r>
            <a:r>
              <a:rPr lang="es-ES">
                <a:ea typeface="ＭＳ Ｐゴシック" pitchFamily="-104" charset="-128"/>
                <a:cs typeface="ＭＳ Ｐゴシック" pitchFamily="-104" charset="-128"/>
              </a:rPr>
              <a:t>de aclaramiento de secreciones  deberemos de utilizar otras adaptadas a la debilidad muscular del paciente.</a:t>
            </a:r>
          </a:p>
          <a:p>
            <a:r>
              <a:rPr lang="es-ES">
                <a:ea typeface="ＭＳ Ｐゴシック" pitchFamily="-104" charset="-128"/>
                <a:cs typeface="ＭＳ Ｐゴシック" pitchFamily="-104" charset="-128"/>
              </a:rPr>
              <a:t>PPI Presión Positiva Intermitente</a:t>
            </a:r>
          </a:p>
          <a:p>
            <a:r>
              <a:rPr lang="es-ES">
                <a:ea typeface="ＭＳ Ｐゴシック" pitchFamily="-104" charset="-128"/>
                <a:cs typeface="ＭＳ Ｐゴシック" pitchFamily="-104" charset="-128"/>
              </a:rPr>
              <a:t>Debemos tener en cuenta que con los metodos de VPIntrapulmonar y oscilación de Alta Frecuencia se pueden movilizar muchas secreciones  a via central y debemos tener equipo de reanimación a mano y succión.</a:t>
            </a:r>
          </a:p>
          <a:p>
            <a:r>
              <a:rPr lang="es-ES">
                <a:ea typeface="ＭＳ Ｐゴシック" pitchFamily="-104" charset="-128"/>
                <a:cs typeface="ＭＳ Ｐゴシック" pitchFamily="-104" charset="-128"/>
              </a:rPr>
              <a:t>Existe posibilidad de neumotorax con MIE pero no se ha descrito en niños.</a:t>
            </a:r>
          </a:p>
          <a:p>
            <a:r>
              <a:rPr lang="es-ES">
                <a:ea typeface="ＭＳ Ｐゴシック" pitchFamily="-104" charset="-128"/>
                <a:cs typeface="ＭＳ Ｐゴシック" pitchFamily="-104" charset="-128"/>
              </a:rPr>
              <a:t>La presión mas efectiva para usar con MI-E no esta clara, algunos +40 a-60 otros + 30 a – 30.</a:t>
            </a:r>
            <a:endParaRPr lang="es-ES" smtClean="0">
              <a:ea typeface="ＭＳ Ｐゴシック" pitchFamily="-104" charset="-128"/>
              <a:cs typeface="ＭＳ Ｐゴシック" pitchFamily="-104" charset="-128"/>
            </a:endParaRPr>
          </a:p>
          <a:p>
            <a:pPr marL="1085850" lvl="1" indent="-342900" eaLnBrk="1" hangingPunct="1">
              <a:buFont typeface="Wingdings" pitchFamily="-104" charset="2"/>
              <a:buChar char="v"/>
            </a:pPr>
            <a:r>
              <a:rPr lang="es-ES" sz="2000" b="1" smtClean="0"/>
              <a:t>Fisioterapia pulmonar estandar</a:t>
            </a:r>
            <a:r>
              <a:rPr lang="es-ES" sz="1600" smtClean="0"/>
              <a:t>:</a:t>
            </a:r>
          </a:p>
          <a:p>
            <a:pPr lvl="2" eaLnBrk="1" hangingPunct="1"/>
            <a:r>
              <a:rPr lang="es-ES" sz="1400" smtClean="0">
                <a:ea typeface="ＭＳ Ｐゴシック" pitchFamily="-104" charset="-128"/>
              </a:rPr>
              <a:t>Drenaje postural y técnicas manuales de percusión o vibración.</a:t>
            </a:r>
          </a:p>
          <a:p>
            <a:pPr lvl="2" eaLnBrk="1" hangingPunct="1"/>
            <a:r>
              <a:rPr lang="es-ES" sz="1400" smtClean="0">
                <a:ea typeface="ＭＳ Ｐゴシック" pitchFamily="-104" charset="-128"/>
              </a:rPr>
              <a:t>Puede ser efectiva en lactantes junto con aspiración secreciones.</a:t>
            </a:r>
          </a:p>
          <a:p>
            <a:pPr lvl="2" eaLnBrk="1" hangingPunct="1"/>
            <a:r>
              <a:rPr lang="es-ES" sz="1400" smtClean="0">
                <a:ea typeface="ＭＳ Ｐゴシック" pitchFamily="-104" charset="-128"/>
              </a:rPr>
              <a:t>Vibración , compresiones oscilatorias hasta finalizar la espiración.</a:t>
            </a:r>
          </a:p>
          <a:p>
            <a:pPr lvl="2" eaLnBrk="1" hangingPunct="1"/>
            <a:r>
              <a:rPr lang="es-ES" sz="1400" smtClean="0">
                <a:ea typeface="ＭＳ Ｐゴシック" pitchFamily="-104" charset="-128"/>
              </a:rPr>
              <a:t>Aparatos de PPI o VNI  para alcanzar respiración profunda</a:t>
            </a:r>
            <a:r>
              <a:rPr lang="es-ES" sz="2000" smtClean="0">
                <a:ea typeface="ＭＳ Ｐゴシック" pitchFamily="-104" charset="-128"/>
              </a:rPr>
              <a:t>.</a:t>
            </a:r>
          </a:p>
          <a:p>
            <a:endParaRPr lang="es-ES" smtClean="0">
              <a:ea typeface="ＭＳ Ｐゴシック" pitchFamily="-104" charset="-128"/>
              <a:cs typeface="ＭＳ Ｐゴシック" pitchFamily="-104" charset="-128"/>
            </a:endParaRPr>
          </a:p>
          <a:p>
            <a:endParaRPr lang="es-ES">
              <a:ea typeface="ＭＳ Ｐゴシック" pitchFamily="-104" charset="-128"/>
              <a:cs typeface="ＭＳ Ｐゴシック" pitchFamily="-104" charset="-128"/>
            </a:endParaRPr>
          </a:p>
        </p:txBody>
      </p:sp>
      <p:sp>
        <p:nvSpPr>
          <p:cNvPr id="33796" name="Marcador de número de diapositiva 3"/>
          <p:cNvSpPr>
            <a:spLocks noGrp="1"/>
          </p:cNvSpPr>
          <p:nvPr>
            <p:ph type="sldNum" sz="quarter" idx="5"/>
          </p:nvPr>
        </p:nvSpPr>
        <p:spPr bwMode="auto">
          <a:noFill/>
          <a:ln>
            <a:miter lim="800000"/>
            <a:headEnd/>
            <a:tailEnd/>
          </a:ln>
        </p:spPr>
        <p:txBody>
          <a:bodyPr/>
          <a:lstStyle/>
          <a:p>
            <a:fld id="{43843232-5F8D-8C44-A74A-5FF400A9EB8A}" type="slidenum">
              <a:rPr lang="es-ES">
                <a:latin typeface="Arial" pitchFamily="-104" charset="0"/>
                <a:ea typeface="ＭＳ Ｐゴシック" pitchFamily="-104" charset="-128"/>
                <a:cs typeface="ＭＳ Ｐゴシック" pitchFamily="-104" charset="-128"/>
              </a:rPr>
              <a:pPr/>
              <a:t>12</a:t>
            </a:fld>
            <a:endParaRPr lang="es-E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Marcador de imagen de diapositiva 1"/>
          <p:cNvSpPr>
            <a:spLocks noGrp="1" noRot="1" noChangeAspect="1"/>
          </p:cNvSpPr>
          <p:nvPr>
            <p:ph type="sldImg"/>
          </p:nvPr>
        </p:nvSpPr>
        <p:spPr bwMode="auto">
          <a:noFill/>
          <a:ln>
            <a:solidFill>
              <a:srgbClr val="000000"/>
            </a:solidFill>
            <a:miter lim="800000"/>
            <a:headEnd/>
            <a:tailEnd/>
          </a:ln>
        </p:spPr>
      </p:sp>
      <p:sp>
        <p:nvSpPr>
          <p:cNvPr id="36867" name="Marcador de notas 2"/>
          <p:cNvSpPr>
            <a:spLocks noGrp="1"/>
          </p:cNvSpPr>
          <p:nvPr>
            <p:ph type="body" idx="1"/>
          </p:nvPr>
        </p:nvSpPr>
        <p:spPr bwMode="auto">
          <a:noFill/>
        </p:spPr>
        <p:txBody>
          <a:bodyPr/>
          <a:lstStyle/>
          <a:p>
            <a:r>
              <a:rPr lang="es-ES">
                <a:ea typeface="ＭＳ Ｐゴシック" pitchFamily="-104" charset="-128"/>
                <a:cs typeface="ＭＳ Ｐゴシック" pitchFamily="-104" charset="-128"/>
              </a:rPr>
              <a:t>Generalmente comienza a apreciarse una caída importante de la CV tumbado cuando la fuerza muscular es menor del 30% a nivel del diafragma. Una CV en decubito completamente normal hace muy improbable que exista debilidad muscular significativa (mi protocolo). En supino no debe ser más del 10% inferior que sentado. Se ha encontrado una relación clara entre la fuerza diafragmática y la caída de la CV en supino, de manera que caída en supino &gt; de 20% que sentado sugiere debilidad diafragmática significativa, y el paciente tiene riesgo de sufrir hV nocturna aunque no tenga síntomas durante el día.</a:t>
            </a:r>
          </a:p>
          <a:p>
            <a:endParaRPr lang="es-ES">
              <a:ea typeface="ＭＳ Ｐゴシック" pitchFamily="-104" charset="-128"/>
              <a:cs typeface="ＭＳ Ｐゴシック" pitchFamily="-104" charset="-128"/>
            </a:endParaRPr>
          </a:p>
          <a:p>
            <a:endParaRPr lang="es-ES">
              <a:ea typeface="ＭＳ Ｐゴシック" pitchFamily="-104" charset="-128"/>
              <a:cs typeface="ＭＳ Ｐゴシック" pitchFamily="-104" charset="-128"/>
            </a:endParaRPr>
          </a:p>
        </p:txBody>
      </p:sp>
      <p:sp>
        <p:nvSpPr>
          <p:cNvPr id="36868" name="Marcador de número de diapositiva 3"/>
          <p:cNvSpPr>
            <a:spLocks noGrp="1"/>
          </p:cNvSpPr>
          <p:nvPr>
            <p:ph type="sldNum" sz="quarter" idx="5"/>
          </p:nvPr>
        </p:nvSpPr>
        <p:spPr bwMode="auto">
          <a:noFill/>
          <a:ln>
            <a:miter lim="800000"/>
            <a:headEnd/>
            <a:tailEnd/>
          </a:ln>
        </p:spPr>
        <p:txBody>
          <a:bodyPr/>
          <a:lstStyle/>
          <a:p>
            <a:fld id="{816FF48F-170F-F24A-9ECE-7D446AAA897E}" type="slidenum">
              <a:rPr lang="es-ES">
                <a:latin typeface="Arial" pitchFamily="-104" charset="0"/>
                <a:ea typeface="ＭＳ Ｐゴシック" pitchFamily="-104" charset="-128"/>
                <a:cs typeface="ＭＳ Ｐゴシック" pitchFamily="-104" charset="-128"/>
              </a:rPr>
              <a:pPr/>
              <a:t>14</a:t>
            </a:fld>
            <a:endParaRPr lang="es-E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Marcador de imagen de diapositiva 1"/>
          <p:cNvSpPr>
            <a:spLocks noGrp="1" noRot="1" noChangeAspect="1"/>
          </p:cNvSpPr>
          <p:nvPr>
            <p:ph type="sldImg"/>
          </p:nvPr>
        </p:nvSpPr>
        <p:spPr bwMode="auto">
          <a:noFill/>
          <a:ln>
            <a:solidFill>
              <a:srgbClr val="000000"/>
            </a:solidFill>
            <a:miter lim="800000"/>
            <a:headEnd/>
            <a:tailEnd/>
          </a:ln>
        </p:spPr>
      </p:sp>
      <p:sp>
        <p:nvSpPr>
          <p:cNvPr id="38915" name="Marcador de notas 2"/>
          <p:cNvSpPr>
            <a:spLocks noGrp="1"/>
          </p:cNvSpPr>
          <p:nvPr>
            <p:ph type="body" idx="1"/>
          </p:nvPr>
        </p:nvSpPr>
        <p:spPr bwMode="auto">
          <a:noFill/>
        </p:spPr>
        <p:txBody>
          <a:bodyPr/>
          <a:lstStyle/>
          <a:p>
            <a:r>
              <a:rPr lang="es-ES">
                <a:ea typeface="ＭＳ Ｐゴシック" pitchFamily="-104" charset="-128"/>
                <a:cs typeface="ＭＳ Ｐゴシック" pitchFamily="-104" charset="-128"/>
              </a:rPr>
              <a:t>PIM &lt; de 4 kPa fue asociado con TRS y &lt; de 2.5 con hipoventilación nocturna pero ambos fue mejor predicho x  CV.</a:t>
            </a:r>
          </a:p>
          <a:p>
            <a:r>
              <a:rPr lang="es-ES">
                <a:ea typeface="ＭＳ Ｐゴシック" pitchFamily="-104" charset="-128"/>
                <a:cs typeface="ＭＳ Ｐゴシック" pitchFamily="-104" charset="-128"/>
              </a:rPr>
              <a:t>PIM mide fuerza diafragmática y el PEM mide fureza de musculos abdominales y intercostales ( mi protocolo)</a:t>
            </a:r>
          </a:p>
          <a:p>
            <a:r>
              <a:rPr lang="es-ES">
                <a:ea typeface="ＭＳ Ｐゴシック" pitchFamily="-104" charset="-128"/>
                <a:cs typeface="ＭＳ Ｐゴシック" pitchFamily="-104" charset="-128"/>
              </a:rPr>
              <a:t>PIM &lt;de -80 o un Pem &gt; de 80 excluye la existencia de debilidad muscular significativa.</a:t>
            </a:r>
          </a:p>
          <a:p>
            <a:r>
              <a:rPr lang="es-ES">
                <a:ea typeface="ＭＳ Ｐゴシック" pitchFamily="-104" charset="-128"/>
                <a:cs typeface="ＭＳ Ｐゴシック" pitchFamily="-104" charset="-128"/>
              </a:rPr>
              <a:t>Si existe enf parenquimatosa conviene hacer pletismografia para ver de que volumnes pulmonares partimos y no subestimar la fuerza si PEM PIM alterados. An Ped 2014.</a:t>
            </a:r>
          </a:p>
          <a:p>
            <a:r>
              <a:rPr lang="es-ES">
                <a:ea typeface="ＭＳ Ｐゴシック" pitchFamily="-104" charset="-128"/>
                <a:cs typeface="ＭＳ Ｐゴシック" pitchFamily="-104" charset="-128"/>
              </a:rPr>
              <a:t>SNIP más fácil y más sensible que PIM, &lt; 40 VNI en ELA, contó Carmen en su charla 2014. Entre 6-17 años valor de normalidad es similar  a adultos, entre 99-117 cmH2O en chicos jovenes y entre 92-97 cmH2O entre chicas. Un valor normal excluye debilidad inspiratoria pero un valor bajo requiere la medida de la presión esofágica. Eur Resp J 2009  33  113-117.</a:t>
            </a:r>
          </a:p>
        </p:txBody>
      </p:sp>
      <p:sp>
        <p:nvSpPr>
          <p:cNvPr id="38916" name="Marcador de número de diapositiva 3"/>
          <p:cNvSpPr>
            <a:spLocks noGrp="1"/>
          </p:cNvSpPr>
          <p:nvPr>
            <p:ph type="sldNum" sz="quarter" idx="5"/>
          </p:nvPr>
        </p:nvSpPr>
        <p:spPr bwMode="auto">
          <a:noFill/>
          <a:ln>
            <a:miter lim="800000"/>
            <a:headEnd/>
            <a:tailEnd/>
          </a:ln>
        </p:spPr>
        <p:txBody>
          <a:bodyPr/>
          <a:lstStyle/>
          <a:p>
            <a:fld id="{B0432399-93F0-ED42-A168-38AE8DC2B27C}" type="slidenum">
              <a:rPr lang="es-ES">
                <a:latin typeface="Arial" pitchFamily="-104" charset="0"/>
                <a:ea typeface="ＭＳ Ｐゴシック" pitchFamily="-104" charset="-128"/>
                <a:cs typeface="ＭＳ Ｐゴシック" pitchFamily="-104" charset="-128"/>
              </a:rPr>
              <a:pPr/>
              <a:t>15</a:t>
            </a:fld>
            <a:endParaRPr lang="es-E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Marcador de imagen de diapositiva 1"/>
          <p:cNvSpPr>
            <a:spLocks noGrp="1" noRot="1" noChangeAspect="1"/>
          </p:cNvSpPr>
          <p:nvPr>
            <p:ph type="sldImg"/>
          </p:nvPr>
        </p:nvSpPr>
        <p:spPr bwMode="auto">
          <a:noFill/>
          <a:ln>
            <a:solidFill>
              <a:srgbClr val="000000"/>
            </a:solidFill>
            <a:miter lim="800000"/>
            <a:headEnd/>
            <a:tailEnd/>
          </a:ln>
        </p:spPr>
      </p:sp>
      <p:sp>
        <p:nvSpPr>
          <p:cNvPr id="40963" name="Marcador de notas 2"/>
          <p:cNvSpPr>
            <a:spLocks noGrp="1"/>
          </p:cNvSpPr>
          <p:nvPr>
            <p:ph type="body" idx="1"/>
          </p:nvPr>
        </p:nvSpPr>
        <p:spPr bwMode="auto">
          <a:noFill/>
        </p:spPr>
        <p:txBody>
          <a:bodyPr/>
          <a:lstStyle/>
          <a:p>
            <a:r>
              <a:rPr lang="es-ES">
                <a:ea typeface="ＭＳ Ｐゴシック" pitchFamily="-104" charset="-128"/>
                <a:cs typeface="ＭＳ Ｐゴシック" pitchFamily="-104" charset="-128"/>
              </a:rPr>
              <a:t>La tos consta de 3 fases, inspiratoria, compresiva y espiratoria. No tenemos tos eficaz si falla alguna de estas fases, en el NM puede ocurrir por disminuir capacidad para inspiración,  la debilidad de los m. Espiratorios origina disminución de flujos máximos. En condiciones normales la tos oscila entre 6- 17 l/sg.</a:t>
            </a:r>
          </a:p>
          <a:p>
            <a:r>
              <a:rPr lang="es-ES">
                <a:ea typeface="ＭＳ Ｐゴシック" pitchFamily="-104" charset="-128"/>
                <a:cs typeface="ＭＳ Ｐゴシック" pitchFamily="-104" charset="-128"/>
              </a:rPr>
              <a:t>IT incentivadores de la tos.</a:t>
            </a:r>
          </a:p>
          <a:p>
            <a:r>
              <a:rPr lang="es-ES">
                <a:ea typeface="ＭＳ Ｐゴシック" pitchFamily="-104" charset="-128"/>
                <a:cs typeface="ＭＳ Ｐゴシック" pitchFamily="-104" charset="-128"/>
              </a:rPr>
              <a:t>&lt; 270 l/ min asistencia a la tos en la infecciones, si  &lt; 160 l/min asistencia a la tos diaria. Anales Ped 2014.</a:t>
            </a:r>
          </a:p>
          <a:p>
            <a:r>
              <a:rPr lang="es-ES">
                <a:ea typeface="ＭＳ Ｐゴシック" pitchFamily="-104" charset="-128"/>
                <a:cs typeface="ＭＳ Ｐゴシック" pitchFamily="-104" charset="-128"/>
              </a:rPr>
              <a:t>Si el PFT mejora tras asistir la tos significa que la glotis está bien.</a:t>
            </a:r>
          </a:p>
        </p:txBody>
      </p:sp>
      <p:sp>
        <p:nvSpPr>
          <p:cNvPr id="40964" name="Marcador de número de diapositiva 3"/>
          <p:cNvSpPr>
            <a:spLocks noGrp="1"/>
          </p:cNvSpPr>
          <p:nvPr>
            <p:ph type="sldNum" sz="quarter" idx="5"/>
          </p:nvPr>
        </p:nvSpPr>
        <p:spPr bwMode="auto">
          <a:noFill/>
          <a:ln>
            <a:miter lim="800000"/>
            <a:headEnd/>
            <a:tailEnd/>
          </a:ln>
        </p:spPr>
        <p:txBody>
          <a:bodyPr/>
          <a:lstStyle/>
          <a:p>
            <a:fld id="{9AB11141-E7E5-8D46-A639-0C3C069838A7}" type="slidenum">
              <a:rPr lang="es-ES">
                <a:latin typeface="Arial" pitchFamily="-104" charset="0"/>
                <a:ea typeface="ＭＳ Ｐゴシック" pitchFamily="-104" charset="-128"/>
                <a:cs typeface="ＭＳ Ｐゴシック" pitchFamily="-104" charset="-128"/>
              </a:rPr>
              <a:pPr/>
              <a:t>16</a:t>
            </a:fld>
            <a:endParaRPr lang="es-ES">
              <a:latin typeface="Arial" pitchFamily="-104" charset="0"/>
              <a:ea typeface="ＭＳ Ｐゴシック" pitchFamily="-104" charset="-128"/>
              <a:cs typeface="ＭＳ Ｐゴシック" pitchFamily="-10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w="9525">
              <a:noFill/>
              <a:miter lim="800000"/>
              <a:headEnd/>
              <a:tailEnd/>
            </a:ln>
          </p:spPr>
          <p:txBody>
            <a:bodyPr wrap="none" anchor="ctr"/>
            <a:lstStyle/>
            <a:p>
              <a:pPr algn="ctr">
                <a:defRPr/>
              </a:pPr>
              <a:endParaRPr lang="es-ES">
                <a:latin typeface="Times New Roman" pitchFamily="18" charset="0"/>
                <a:ea typeface="ＭＳ Ｐゴシック" pitchFamily="34" charset="-128"/>
                <a:cs typeface="+mn-cs"/>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w="9525">
                <a:noFill/>
                <a:miter lim="800000"/>
                <a:headEnd/>
                <a:tailEnd/>
              </a:ln>
            </p:spPr>
            <p:txBody>
              <a:bodyPr wrap="none" anchor="ctr"/>
              <a:lstStyle/>
              <a:p>
                <a:pPr algn="ctr">
                  <a:defRPr/>
                </a:pPr>
                <a:endParaRPr lang="es-ES">
                  <a:latin typeface="Times New Roman" pitchFamily="18" charset="0"/>
                  <a:ea typeface="ＭＳ Ｐゴシック" pitchFamily="34" charset="-128"/>
                  <a:cs typeface="+mn-cs"/>
                </a:endParaRPr>
              </a:p>
            </p:txBody>
          </p:sp>
          <p:sp>
            <p:nvSpPr>
              <p:cNvPr id="11" name="Rectangle 6"/>
              <p:cNvSpPr>
                <a:spLocks noChangeArrowheads="1"/>
              </p:cNvSpPr>
              <p:nvPr/>
            </p:nvSpPr>
            <p:spPr bwMode="white">
              <a:xfrm>
                <a:off x="654" y="2352"/>
                <a:ext cx="4818" cy="1347"/>
              </a:xfrm>
              <a:prstGeom prst="rect">
                <a:avLst/>
              </a:prstGeom>
              <a:solidFill>
                <a:schemeClr val="bg1"/>
              </a:solidFill>
              <a:ln w="9525">
                <a:noFill/>
                <a:miter lim="800000"/>
                <a:headEnd/>
                <a:tailEnd/>
              </a:ln>
            </p:spPr>
            <p:txBody>
              <a:bodyPr wrap="none" anchor="ctr"/>
              <a:lstStyle/>
              <a:p>
                <a:pPr algn="ctr">
                  <a:defRPr/>
                </a:pPr>
                <a:endParaRPr lang="es-ES">
                  <a:latin typeface="Times New Roman" pitchFamily="18" charset="0"/>
                  <a:ea typeface="ＭＳ Ｐゴシック" pitchFamily="34" charset="-128"/>
                  <a:cs typeface="+mn-cs"/>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p:spPr>
            <p:txBody>
              <a:bodyPr/>
              <a:lstStyle/>
              <a:p>
                <a:pPr>
                  <a:defRPr/>
                </a:pPr>
                <a:endParaRPr lang="es-ES">
                  <a:latin typeface="Arial" pitchFamily="34" charset="0"/>
                  <a:ea typeface="ＭＳ Ｐゴシック" pitchFamily="34" charset="-128"/>
                  <a:cs typeface="+mn-cs"/>
                </a:endParaRPr>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w="9525">
                <a:noFill/>
                <a:miter lim="800000"/>
                <a:headEnd/>
                <a:tailEnd/>
              </a:ln>
            </p:spPr>
            <p:txBody>
              <a:bodyPr wrap="none" anchor="ctr"/>
              <a:lstStyle/>
              <a:p>
                <a:pPr algn="ctr">
                  <a:defRPr/>
                </a:pPr>
                <a:endParaRPr lang="es-ES">
                  <a:latin typeface="Times New Roman" pitchFamily="18" charset="0"/>
                  <a:ea typeface="ＭＳ Ｐゴシック" pitchFamily="34" charset="-128"/>
                  <a:cs typeface="+mn-cs"/>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p:spPr>
            <p:txBody>
              <a:bodyPr/>
              <a:lstStyle/>
              <a:p>
                <a:pPr>
                  <a:defRPr/>
                </a:pPr>
                <a:endParaRPr lang="es-ES">
                  <a:latin typeface="Arial" pitchFamily="34" charset="0"/>
                  <a:ea typeface="ＭＳ Ｐゴシック" pitchFamily="34" charset="-128"/>
                  <a:cs typeface="+mn-cs"/>
                </a:endParaRPr>
              </a:p>
            </p:txBody>
          </p:sp>
        </p:grpSp>
      </p:grpSp>
      <p:sp>
        <p:nvSpPr>
          <p:cNvPr id="106507" name="Rectangle 11"/>
          <p:cNvSpPr>
            <a:spLocks noGrp="1" noChangeArrowheads="1"/>
          </p:cNvSpPr>
          <p:nvPr>
            <p:ph type="ctrTitle"/>
          </p:nvPr>
        </p:nvSpPr>
        <p:spPr>
          <a:xfrm>
            <a:off x="2057400" y="1143000"/>
            <a:ext cx="6629400" cy="2209800"/>
          </a:xfrm>
        </p:spPr>
        <p:txBody>
          <a:bodyPr/>
          <a:lstStyle>
            <a:lvl1pPr>
              <a:defRPr sz="4800"/>
            </a:lvl1pPr>
          </a:lstStyle>
          <a:p>
            <a:r>
              <a:rPr lang="es-ES"/>
              <a:t>Haga clic para cambiar el estilo de título	</a:t>
            </a:r>
          </a:p>
        </p:txBody>
      </p:sp>
      <p:sp>
        <p:nvSpPr>
          <p:cNvPr id="106508"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s-ES"/>
              <a:t>Haga clic para modificar el estilo de subtítulo del patrón</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es-ES"/>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s-ES"/>
          </a:p>
        </p:txBody>
      </p:sp>
      <p:sp>
        <p:nvSpPr>
          <p:cNvPr id="15" name="Rectangle 15"/>
          <p:cNvSpPr>
            <a:spLocks noGrp="1" noChangeArrowheads="1"/>
          </p:cNvSpPr>
          <p:nvPr>
            <p:ph type="sldNum" sz="quarter" idx="12"/>
          </p:nvPr>
        </p:nvSpPr>
        <p:spPr/>
        <p:txBody>
          <a:bodyPr/>
          <a:lstStyle>
            <a:lvl1pPr>
              <a:defRPr/>
            </a:lvl1pPr>
          </a:lstStyle>
          <a:p>
            <a:pPr>
              <a:defRPr/>
            </a:pPr>
            <a:fld id="{AAFAF2B7-6335-3647-8ED2-FC63DD771924}" type="slidenum">
              <a:rPr lang="es-ES"/>
              <a:pPr>
                <a:defRPr/>
              </a:pPr>
              <a:t>‹Nr.›</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Rectangle 9"/>
          <p:cNvSpPr>
            <a:spLocks noGrp="1" noChangeArrowheads="1"/>
          </p:cNvSpPr>
          <p:nvPr>
            <p:ph type="dt" sz="half" idx="10"/>
          </p:nvPr>
        </p:nvSpPr>
        <p:spPr>
          <a:ln/>
        </p:spPr>
        <p:txBody>
          <a:bodyPr/>
          <a:lstStyle>
            <a:lvl1pPr>
              <a:defRPr/>
            </a:lvl1pPr>
          </a:lstStyle>
          <a:p>
            <a:pPr>
              <a:defRPr/>
            </a:pPr>
            <a:endParaRPr lang="es-ES"/>
          </a:p>
        </p:txBody>
      </p:sp>
      <p:sp>
        <p:nvSpPr>
          <p:cNvPr id="5" name="Rectangle 10"/>
          <p:cNvSpPr>
            <a:spLocks noGrp="1" noChangeArrowheads="1"/>
          </p:cNvSpPr>
          <p:nvPr>
            <p:ph type="ftr" sz="quarter" idx="11"/>
          </p:nvPr>
        </p:nvSpPr>
        <p:spPr>
          <a:ln/>
        </p:spPr>
        <p:txBody>
          <a:bodyPr/>
          <a:lstStyle>
            <a:lvl1pPr>
              <a:defRPr/>
            </a:lvl1pPr>
          </a:lstStyle>
          <a:p>
            <a:pPr>
              <a:defRPr/>
            </a:pPr>
            <a:endParaRPr lang="es-ES"/>
          </a:p>
        </p:txBody>
      </p:sp>
      <p:sp>
        <p:nvSpPr>
          <p:cNvPr id="6" name="Rectangle 11"/>
          <p:cNvSpPr>
            <a:spLocks noGrp="1" noChangeArrowheads="1"/>
          </p:cNvSpPr>
          <p:nvPr>
            <p:ph type="sldNum" sz="quarter" idx="12"/>
          </p:nvPr>
        </p:nvSpPr>
        <p:spPr>
          <a:ln/>
        </p:spPr>
        <p:txBody>
          <a:bodyPr/>
          <a:lstStyle>
            <a:lvl1pPr>
              <a:defRPr/>
            </a:lvl1pPr>
          </a:lstStyle>
          <a:p>
            <a:pPr>
              <a:defRPr/>
            </a:pPr>
            <a:fld id="{70D9F2DC-53E5-4649-A544-3DE929099AFC}" type="slidenum">
              <a:rPr lang="es-ES"/>
              <a:pPr>
                <a:defRPr/>
              </a:pPr>
              <a:t>‹Nr.›</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Rectangle 9"/>
          <p:cNvSpPr>
            <a:spLocks noGrp="1" noChangeArrowheads="1"/>
          </p:cNvSpPr>
          <p:nvPr>
            <p:ph type="dt" sz="half" idx="10"/>
          </p:nvPr>
        </p:nvSpPr>
        <p:spPr>
          <a:ln/>
        </p:spPr>
        <p:txBody>
          <a:bodyPr/>
          <a:lstStyle>
            <a:lvl1pPr>
              <a:defRPr/>
            </a:lvl1pPr>
          </a:lstStyle>
          <a:p>
            <a:pPr>
              <a:defRPr/>
            </a:pPr>
            <a:endParaRPr lang="es-ES"/>
          </a:p>
        </p:txBody>
      </p:sp>
      <p:sp>
        <p:nvSpPr>
          <p:cNvPr id="5" name="Rectangle 10"/>
          <p:cNvSpPr>
            <a:spLocks noGrp="1" noChangeArrowheads="1"/>
          </p:cNvSpPr>
          <p:nvPr>
            <p:ph type="ftr" sz="quarter" idx="11"/>
          </p:nvPr>
        </p:nvSpPr>
        <p:spPr>
          <a:ln/>
        </p:spPr>
        <p:txBody>
          <a:bodyPr/>
          <a:lstStyle>
            <a:lvl1pPr>
              <a:defRPr/>
            </a:lvl1pPr>
          </a:lstStyle>
          <a:p>
            <a:pPr>
              <a:defRPr/>
            </a:pPr>
            <a:endParaRPr lang="es-ES"/>
          </a:p>
        </p:txBody>
      </p:sp>
      <p:sp>
        <p:nvSpPr>
          <p:cNvPr id="6" name="Rectangle 11"/>
          <p:cNvSpPr>
            <a:spLocks noGrp="1" noChangeArrowheads="1"/>
          </p:cNvSpPr>
          <p:nvPr>
            <p:ph type="sldNum" sz="quarter" idx="12"/>
          </p:nvPr>
        </p:nvSpPr>
        <p:spPr>
          <a:ln/>
        </p:spPr>
        <p:txBody>
          <a:bodyPr/>
          <a:lstStyle>
            <a:lvl1pPr>
              <a:defRPr/>
            </a:lvl1pPr>
          </a:lstStyle>
          <a:p>
            <a:pPr>
              <a:defRPr/>
            </a:pPr>
            <a:fld id="{FE8A11E5-D414-CB4C-9AE3-29C7B27303DD}" type="slidenum">
              <a:rPr lang="es-ES"/>
              <a:pPr>
                <a:defRPr/>
              </a:pPr>
              <a:t>‹Nr.›</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s-ES"/>
          </a:p>
        </p:txBody>
      </p:sp>
      <p:sp>
        <p:nvSpPr>
          <p:cNvPr id="3" name="Table Placeholder 2"/>
          <p:cNvSpPr>
            <a:spLocks noGrp="1"/>
          </p:cNvSpPr>
          <p:nvPr>
            <p:ph type="tbl" idx="1"/>
          </p:nvPr>
        </p:nvSpPr>
        <p:spPr>
          <a:xfrm>
            <a:off x="914400" y="1600200"/>
            <a:ext cx="7772400" cy="4530725"/>
          </a:xfrm>
        </p:spPr>
        <p:txBody>
          <a:bodyPr/>
          <a:lstStyle/>
          <a:p>
            <a:pPr lvl="0"/>
            <a:endParaRPr lang="es-ES" noProof="0" smtClean="0"/>
          </a:p>
        </p:txBody>
      </p:sp>
      <p:sp>
        <p:nvSpPr>
          <p:cNvPr id="4" name="Rectangle 9"/>
          <p:cNvSpPr>
            <a:spLocks noGrp="1" noChangeArrowheads="1"/>
          </p:cNvSpPr>
          <p:nvPr>
            <p:ph type="dt" sz="half" idx="10"/>
          </p:nvPr>
        </p:nvSpPr>
        <p:spPr>
          <a:ln/>
        </p:spPr>
        <p:txBody>
          <a:bodyPr/>
          <a:lstStyle>
            <a:lvl1pPr>
              <a:defRPr/>
            </a:lvl1pPr>
          </a:lstStyle>
          <a:p>
            <a:pPr>
              <a:defRPr/>
            </a:pPr>
            <a:endParaRPr lang="es-ES"/>
          </a:p>
        </p:txBody>
      </p:sp>
      <p:sp>
        <p:nvSpPr>
          <p:cNvPr id="5" name="Rectangle 10"/>
          <p:cNvSpPr>
            <a:spLocks noGrp="1" noChangeArrowheads="1"/>
          </p:cNvSpPr>
          <p:nvPr>
            <p:ph type="ftr" sz="quarter" idx="11"/>
          </p:nvPr>
        </p:nvSpPr>
        <p:spPr>
          <a:ln/>
        </p:spPr>
        <p:txBody>
          <a:bodyPr/>
          <a:lstStyle>
            <a:lvl1pPr>
              <a:defRPr/>
            </a:lvl1pPr>
          </a:lstStyle>
          <a:p>
            <a:pPr>
              <a:defRPr/>
            </a:pPr>
            <a:endParaRPr lang="es-ES"/>
          </a:p>
        </p:txBody>
      </p:sp>
      <p:sp>
        <p:nvSpPr>
          <p:cNvPr id="6" name="Rectangle 11"/>
          <p:cNvSpPr>
            <a:spLocks noGrp="1" noChangeArrowheads="1"/>
          </p:cNvSpPr>
          <p:nvPr>
            <p:ph type="sldNum" sz="quarter" idx="12"/>
          </p:nvPr>
        </p:nvSpPr>
        <p:spPr>
          <a:ln/>
        </p:spPr>
        <p:txBody>
          <a:bodyPr/>
          <a:lstStyle>
            <a:lvl1pPr>
              <a:defRPr/>
            </a:lvl1pPr>
          </a:lstStyle>
          <a:p>
            <a:pPr>
              <a:defRPr/>
            </a:pPr>
            <a:fld id="{9547A572-93B2-3948-838F-6EE48A7C84BA}" type="slidenum">
              <a:rPr lang="es-ES"/>
              <a:pPr>
                <a:defRPr/>
              </a:pPr>
              <a:t>‹Nr.›</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Rectangle 9"/>
          <p:cNvSpPr>
            <a:spLocks noGrp="1" noChangeArrowheads="1"/>
          </p:cNvSpPr>
          <p:nvPr>
            <p:ph type="dt" sz="half" idx="10"/>
          </p:nvPr>
        </p:nvSpPr>
        <p:spPr>
          <a:ln/>
        </p:spPr>
        <p:txBody>
          <a:bodyPr/>
          <a:lstStyle>
            <a:lvl1pPr>
              <a:defRPr/>
            </a:lvl1pPr>
          </a:lstStyle>
          <a:p>
            <a:pPr>
              <a:defRPr/>
            </a:pPr>
            <a:endParaRPr lang="es-ES"/>
          </a:p>
        </p:txBody>
      </p:sp>
      <p:sp>
        <p:nvSpPr>
          <p:cNvPr id="5" name="Rectangle 10"/>
          <p:cNvSpPr>
            <a:spLocks noGrp="1" noChangeArrowheads="1"/>
          </p:cNvSpPr>
          <p:nvPr>
            <p:ph type="ftr" sz="quarter" idx="11"/>
          </p:nvPr>
        </p:nvSpPr>
        <p:spPr>
          <a:ln/>
        </p:spPr>
        <p:txBody>
          <a:bodyPr/>
          <a:lstStyle>
            <a:lvl1pPr>
              <a:defRPr/>
            </a:lvl1pPr>
          </a:lstStyle>
          <a:p>
            <a:pPr>
              <a:defRPr/>
            </a:pPr>
            <a:endParaRPr lang="es-ES"/>
          </a:p>
        </p:txBody>
      </p:sp>
      <p:sp>
        <p:nvSpPr>
          <p:cNvPr id="6" name="Rectangle 11"/>
          <p:cNvSpPr>
            <a:spLocks noGrp="1" noChangeArrowheads="1"/>
          </p:cNvSpPr>
          <p:nvPr>
            <p:ph type="sldNum" sz="quarter" idx="12"/>
          </p:nvPr>
        </p:nvSpPr>
        <p:spPr>
          <a:ln/>
        </p:spPr>
        <p:txBody>
          <a:bodyPr/>
          <a:lstStyle>
            <a:lvl1pPr>
              <a:defRPr/>
            </a:lvl1pPr>
          </a:lstStyle>
          <a:p>
            <a:pPr>
              <a:defRPr/>
            </a:pPr>
            <a:fld id="{AAAA54F3-78AC-0D45-8D5C-28C563224534}" type="slidenum">
              <a:rPr lang="es-ES"/>
              <a:pPr>
                <a:defRPr/>
              </a:pPr>
              <a:t>‹Nr.›</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s-ES"/>
          </a:p>
        </p:txBody>
      </p:sp>
      <p:sp>
        <p:nvSpPr>
          <p:cNvPr id="5" name="Rectangle 10"/>
          <p:cNvSpPr>
            <a:spLocks noGrp="1" noChangeArrowheads="1"/>
          </p:cNvSpPr>
          <p:nvPr>
            <p:ph type="ftr" sz="quarter" idx="11"/>
          </p:nvPr>
        </p:nvSpPr>
        <p:spPr>
          <a:ln/>
        </p:spPr>
        <p:txBody>
          <a:bodyPr/>
          <a:lstStyle>
            <a:lvl1pPr>
              <a:defRPr/>
            </a:lvl1pPr>
          </a:lstStyle>
          <a:p>
            <a:pPr>
              <a:defRPr/>
            </a:pPr>
            <a:endParaRPr lang="es-ES"/>
          </a:p>
        </p:txBody>
      </p:sp>
      <p:sp>
        <p:nvSpPr>
          <p:cNvPr id="6" name="Rectangle 11"/>
          <p:cNvSpPr>
            <a:spLocks noGrp="1" noChangeArrowheads="1"/>
          </p:cNvSpPr>
          <p:nvPr>
            <p:ph type="sldNum" sz="quarter" idx="12"/>
          </p:nvPr>
        </p:nvSpPr>
        <p:spPr>
          <a:ln/>
        </p:spPr>
        <p:txBody>
          <a:bodyPr/>
          <a:lstStyle>
            <a:lvl1pPr>
              <a:defRPr/>
            </a:lvl1pPr>
          </a:lstStyle>
          <a:p>
            <a:pPr>
              <a:defRPr/>
            </a:pPr>
            <a:fld id="{92871E39-E914-3445-85DD-BB29514142B8}" type="slidenum">
              <a:rPr lang="es-ES"/>
              <a:pPr>
                <a:defRPr/>
              </a:pPr>
              <a:t>‹Nr.›</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Rectangle 9"/>
          <p:cNvSpPr>
            <a:spLocks noGrp="1" noChangeArrowheads="1"/>
          </p:cNvSpPr>
          <p:nvPr>
            <p:ph type="dt" sz="half" idx="10"/>
          </p:nvPr>
        </p:nvSpPr>
        <p:spPr>
          <a:ln/>
        </p:spPr>
        <p:txBody>
          <a:bodyPr/>
          <a:lstStyle>
            <a:lvl1pPr>
              <a:defRPr/>
            </a:lvl1pPr>
          </a:lstStyle>
          <a:p>
            <a:pPr>
              <a:defRPr/>
            </a:pPr>
            <a:endParaRPr lang="es-ES"/>
          </a:p>
        </p:txBody>
      </p:sp>
      <p:sp>
        <p:nvSpPr>
          <p:cNvPr id="6" name="Rectangle 10"/>
          <p:cNvSpPr>
            <a:spLocks noGrp="1" noChangeArrowheads="1"/>
          </p:cNvSpPr>
          <p:nvPr>
            <p:ph type="ftr" sz="quarter" idx="11"/>
          </p:nvPr>
        </p:nvSpPr>
        <p:spPr>
          <a:ln/>
        </p:spPr>
        <p:txBody>
          <a:bodyPr/>
          <a:lstStyle>
            <a:lvl1pPr>
              <a:defRPr/>
            </a:lvl1pPr>
          </a:lstStyle>
          <a:p>
            <a:pPr>
              <a:defRPr/>
            </a:pPr>
            <a:endParaRPr lang="es-ES"/>
          </a:p>
        </p:txBody>
      </p:sp>
      <p:sp>
        <p:nvSpPr>
          <p:cNvPr id="7" name="Rectangle 11"/>
          <p:cNvSpPr>
            <a:spLocks noGrp="1" noChangeArrowheads="1"/>
          </p:cNvSpPr>
          <p:nvPr>
            <p:ph type="sldNum" sz="quarter" idx="12"/>
          </p:nvPr>
        </p:nvSpPr>
        <p:spPr>
          <a:ln/>
        </p:spPr>
        <p:txBody>
          <a:bodyPr/>
          <a:lstStyle>
            <a:lvl1pPr>
              <a:defRPr/>
            </a:lvl1pPr>
          </a:lstStyle>
          <a:p>
            <a:pPr>
              <a:defRPr/>
            </a:pPr>
            <a:fld id="{F3DF8333-4502-BA43-BBE7-6DB12BC0195C}" type="slidenum">
              <a:rPr lang="es-ES"/>
              <a:pPr>
                <a:defRPr/>
              </a:pPr>
              <a:t>‹Nr.›</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Rectangle 9"/>
          <p:cNvSpPr>
            <a:spLocks noGrp="1" noChangeArrowheads="1"/>
          </p:cNvSpPr>
          <p:nvPr>
            <p:ph type="dt" sz="half" idx="10"/>
          </p:nvPr>
        </p:nvSpPr>
        <p:spPr>
          <a:ln/>
        </p:spPr>
        <p:txBody>
          <a:bodyPr/>
          <a:lstStyle>
            <a:lvl1pPr>
              <a:defRPr/>
            </a:lvl1pPr>
          </a:lstStyle>
          <a:p>
            <a:pPr>
              <a:defRPr/>
            </a:pPr>
            <a:endParaRPr lang="es-ES"/>
          </a:p>
        </p:txBody>
      </p:sp>
      <p:sp>
        <p:nvSpPr>
          <p:cNvPr id="8" name="Rectangle 10"/>
          <p:cNvSpPr>
            <a:spLocks noGrp="1" noChangeArrowheads="1"/>
          </p:cNvSpPr>
          <p:nvPr>
            <p:ph type="ftr" sz="quarter" idx="11"/>
          </p:nvPr>
        </p:nvSpPr>
        <p:spPr>
          <a:ln/>
        </p:spPr>
        <p:txBody>
          <a:bodyPr/>
          <a:lstStyle>
            <a:lvl1pPr>
              <a:defRPr/>
            </a:lvl1pPr>
          </a:lstStyle>
          <a:p>
            <a:pPr>
              <a:defRPr/>
            </a:pPr>
            <a:endParaRPr lang="es-ES"/>
          </a:p>
        </p:txBody>
      </p:sp>
      <p:sp>
        <p:nvSpPr>
          <p:cNvPr id="9" name="Rectangle 11"/>
          <p:cNvSpPr>
            <a:spLocks noGrp="1" noChangeArrowheads="1"/>
          </p:cNvSpPr>
          <p:nvPr>
            <p:ph type="sldNum" sz="quarter" idx="12"/>
          </p:nvPr>
        </p:nvSpPr>
        <p:spPr>
          <a:ln/>
        </p:spPr>
        <p:txBody>
          <a:bodyPr/>
          <a:lstStyle>
            <a:lvl1pPr>
              <a:defRPr/>
            </a:lvl1pPr>
          </a:lstStyle>
          <a:p>
            <a:pPr>
              <a:defRPr/>
            </a:pPr>
            <a:fld id="{0D2BADCA-4885-854B-A20F-7CEF8CB803AA}" type="slidenum">
              <a:rPr lang="es-ES"/>
              <a:pPr>
                <a:defRPr/>
              </a:pPr>
              <a:t>‹Nr.›</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Rectangle 9"/>
          <p:cNvSpPr>
            <a:spLocks noGrp="1" noChangeArrowheads="1"/>
          </p:cNvSpPr>
          <p:nvPr>
            <p:ph type="dt" sz="half" idx="10"/>
          </p:nvPr>
        </p:nvSpPr>
        <p:spPr>
          <a:ln/>
        </p:spPr>
        <p:txBody>
          <a:bodyPr/>
          <a:lstStyle>
            <a:lvl1pPr>
              <a:defRPr/>
            </a:lvl1pPr>
          </a:lstStyle>
          <a:p>
            <a:pPr>
              <a:defRPr/>
            </a:pPr>
            <a:endParaRPr lang="es-ES"/>
          </a:p>
        </p:txBody>
      </p:sp>
      <p:sp>
        <p:nvSpPr>
          <p:cNvPr id="4" name="Rectangle 10"/>
          <p:cNvSpPr>
            <a:spLocks noGrp="1" noChangeArrowheads="1"/>
          </p:cNvSpPr>
          <p:nvPr>
            <p:ph type="ftr" sz="quarter" idx="11"/>
          </p:nvPr>
        </p:nvSpPr>
        <p:spPr>
          <a:ln/>
        </p:spPr>
        <p:txBody>
          <a:bodyPr/>
          <a:lstStyle>
            <a:lvl1pPr>
              <a:defRPr/>
            </a:lvl1pPr>
          </a:lstStyle>
          <a:p>
            <a:pPr>
              <a:defRPr/>
            </a:pPr>
            <a:endParaRPr lang="es-ES"/>
          </a:p>
        </p:txBody>
      </p:sp>
      <p:sp>
        <p:nvSpPr>
          <p:cNvPr id="5" name="Rectangle 11"/>
          <p:cNvSpPr>
            <a:spLocks noGrp="1" noChangeArrowheads="1"/>
          </p:cNvSpPr>
          <p:nvPr>
            <p:ph type="sldNum" sz="quarter" idx="12"/>
          </p:nvPr>
        </p:nvSpPr>
        <p:spPr>
          <a:ln/>
        </p:spPr>
        <p:txBody>
          <a:bodyPr/>
          <a:lstStyle>
            <a:lvl1pPr>
              <a:defRPr/>
            </a:lvl1pPr>
          </a:lstStyle>
          <a:p>
            <a:pPr>
              <a:defRPr/>
            </a:pPr>
            <a:fld id="{79004EEC-BA68-A14C-884D-67C960B1AC0E}" type="slidenum">
              <a:rPr lang="es-ES"/>
              <a:pPr>
                <a:defRPr/>
              </a:pPr>
              <a:t>‹Nr.›</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s-ES"/>
          </a:p>
        </p:txBody>
      </p:sp>
      <p:sp>
        <p:nvSpPr>
          <p:cNvPr id="3" name="Rectangle 10"/>
          <p:cNvSpPr>
            <a:spLocks noGrp="1" noChangeArrowheads="1"/>
          </p:cNvSpPr>
          <p:nvPr>
            <p:ph type="ftr" sz="quarter" idx="11"/>
          </p:nvPr>
        </p:nvSpPr>
        <p:spPr>
          <a:ln/>
        </p:spPr>
        <p:txBody>
          <a:bodyPr/>
          <a:lstStyle>
            <a:lvl1pPr>
              <a:defRPr/>
            </a:lvl1pPr>
          </a:lstStyle>
          <a:p>
            <a:pPr>
              <a:defRPr/>
            </a:pPr>
            <a:endParaRPr lang="es-ES"/>
          </a:p>
        </p:txBody>
      </p:sp>
      <p:sp>
        <p:nvSpPr>
          <p:cNvPr id="4" name="Rectangle 11"/>
          <p:cNvSpPr>
            <a:spLocks noGrp="1" noChangeArrowheads="1"/>
          </p:cNvSpPr>
          <p:nvPr>
            <p:ph type="sldNum" sz="quarter" idx="12"/>
          </p:nvPr>
        </p:nvSpPr>
        <p:spPr>
          <a:ln/>
        </p:spPr>
        <p:txBody>
          <a:bodyPr/>
          <a:lstStyle>
            <a:lvl1pPr>
              <a:defRPr/>
            </a:lvl1pPr>
          </a:lstStyle>
          <a:p>
            <a:pPr>
              <a:defRPr/>
            </a:pPr>
            <a:fld id="{1AA43CAA-BBCE-9549-A4EE-C338E1E44386}" type="slidenum">
              <a:rPr lang="es-ES"/>
              <a:pPr>
                <a:defRPr/>
              </a:pPr>
              <a:t>‹Nr.›</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s-ES"/>
          </a:p>
        </p:txBody>
      </p:sp>
      <p:sp>
        <p:nvSpPr>
          <p:cNvPr id="6" name="Rectangle 10"/>
          <p:cNvSpPr>
            <a:spLocks noGrp="1" noChangeArrowheads="1"/>
          </p:cNvSpPr>
          <p:nvPr>
            <p:ph type="ftr" sz="quarter" idx="11"/>
          </p:nvPr>
        </p:nvSpPr>
        <p:spPr>
          <a:ln/>
        </p:spPr>
        <p:txBody>
          <a:bodyPr/>
          <a:lstStyle>
            <a:lvl1pPr>
              <a:defRPr/>
            </a:lvl1pPr>
          </a:lstStyle>
          <a:p>
            <a:pPr>
              <a:defRPr/>
            </a:pPr>
            <a:endParaRPr lang="es-ES"/>
          </a:p>
        </p:txBody>
      </p:sp>
      <p:sp>
        <p:nvSpPr>
          <p:cNvPr id="7" name="Rectangle 11"/>
          <p:cNvSpPr>
            <a:spLocks noGrp="1" noChangeArrowheads="1"/>
          </p:cNvSpPr>
          <p:nvPr>
            <p:ph type="sldNum" sz="quarter" idx="12"/>
          </p:nvPr>
        </p:nvSpPr>
        <p:spPr>
          <a:ln/>
        </p:spPr>
        <p:txBody>
          <a:bodyPr/>
          <a:lstStyle>
            <a:lvl1pPr>
              <a:defRPr/>
            </a:lvl1pPr>
          </a:lstStyle>
          <a:p>
            <a:pPr>
              <a:defRPr/>
            </a:pPr>
            <a:fld id="{3FCCA722-CE1D-3E41-934D-1822D62F996B}" type="slidenum">
              <a:rPr lang="es-ES"/>
              <a:pPr>
                <a:defRPr/>
              </a:pPr>
              <a:t>‹Nr.›</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s-ES"/>
          </a:p>
        </p:txBody>
      </p:sp>
      <p:sp>
        <p:nvSpPr>
          <p:cNvPr id="6" name="Rectangle 10"/>
          <p:cNvSpPr>
            <a:spLocks noGrp="1" noChangeArrowheads="1"/>
          </p:cNvSpPr>
          <p:nvPr>
            <p:ph type="ftr" sz="quarter" idx="11"/>
          </p:nvPr>
        </p:nvSpPr>
        <p:spPr>
          <a:ln/>
        </p:spPr>
        <p:txBody>
          <a:bodyPr/>
          <a:lstStyle>
            <a:lvl1pPr>
              <a:defRPr/>
            </a:lvl1pPr>
          </a:lstStyle>
          <a:p>
            <a:pPr>
              <a:defRPr/>
            </a:pPr>
            <a:endParaRPr lang="es-ES"/>
          </a:p>
        </p:txBody>
      </p:sp>
      <p:sp>
        <p:nvSpPr>
          <p:cNvPr id="7" name="Rectangle 11"/>
          <p:cNvSpPr>
            <a:spLocks noGrp="1" noChangeArrowheads="1"/>
          </p:cNvSpPr>
          <p:nvPr>
            <p:ph type="sldNum" sz="quarter" idx="12"/>
          </p:nvPr>
        </p:nvSpPr>
        <p:spPr>
          <a:ln/>
        </p:spPr>
        <p:txBody>
          <a:bodyPr/>
          <a:lstStyle>
            <a:lvl1pPr>
              <a:defRPr/>
            </a:lvl1pPr>
          </a:lstStyle>
          <a:p>
            <a:pPr>
              <a:defRPr/>
            </a:pPr>
            <a:fld id="{F32D406C-BC17-CD42-A256-379D9D850D72}" type="slidenum">
              <a:rPr lang="es-ES"/>
              <a:pPr>
                <a:defRPr/>
              </a:pPr>
              <a:t>‹Nr.›</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3" name="Rectangle 3"/>
            <p:cNvSpPr>
              <a:spLocks noChangeArrowheads="1"/>
            </p:cNvSpPr>
            <p:nvPr/>
          </p:nvSpPr>
          <p:spPr bwMode="auto">
            <a:xfrm>
              <a:off x="0" y="0"/>
              <a:ext cx="384" cy="3072"/>
            </a:xfrm>
            <a:prstGeom prst="rect">
              <a:avLst/>
            </a:prstGeom>
            <a:solidFill>
              <a:schemeClr val="accent1"/>
            </a:solidFill>
            <a:ln w="9525">
              <a:noFill/>
              <a:miter lim="800000"/>
              <a:headEnd/>
              <a:tailEnd/>
            </a:ln>
          </p:spPr>
          <p:txBody>
            <a:bodyPr wrap="none" anchor="ctr"/>
            <a:lstStyle/>
            <a:p>
              <a:pPr algn="ctr">
                <a:defRPr/>
              </a:pPr>
              <a:endParaRPr lang="es-ES">
                <a:latin typeface="Times New Roman" pitchFamily="18" charset="0"/>
                <a:ea typeface="ＭＳ Ｐゴシック" pitchFamily="34" charset="-128"/>
                <a:cs typeface="+mn-cs"/>
              </a:endParaRPr>
            </a:p>
          </p:txBody>
        </p:sp>
        <p:grpSp>
          <p:nvGrpSpPr>
            <p:cNvPr id="1034" name="Group 4"/>
            <p:cNvGrpSpPr>
              <a:grpSpLocks/>
            </p:cNvGrpSpPr>
            <p:nvPr/>
          </p:nvGrpSpPr>
          <p:grpSpPr bwMode="auto">
            <a:xfrm>
              <a:off x="240" y="893"/>
              <a:ext cx="5232" cy="115"/>
              <a:chOff x="240" y="893"/>
              <a:chExt cx="5232" cy="115"/>
            </a:xfrm>
          </p:grpSpPr>
          <p:sp>
            <p:nvSpPr>
              <p:cNvPr id="1035" name="Rectangle 5"/>
              <p:cNvSpPr>
                <a:spLocks noChangeArrowheads="1"/>
              </p:cNvSpPr>
              <p:nvPr/>
            </p:nvSpPr>
            <p:spPr bwMode="auto">
              <a:xfrm>
                <a:off x="4320" y="893"/>
                <a:ext cx="1152" cy="115"/>
              </a:xfrm>
              <a:prstGeom prst="rect">
                <a:avLst/>
              </a:prstGeom>
              <a:solidFill>
                <a:schemeClr val="folHlink"/>
              </a:solidFill>
              <a:ln w="9525">
                <a:noFill/>
                <a:miter lim="800000"/>
                <a:headEnd/>
                <a:tailEnd/>
              </a:ln>
            </p:spPr>
            <p:txBody>
              <a:bodyPr wrap="none" anchor="ctr"/>
              <a:lstStyle/>
              <a:p>
                <a:pPr algn="ctr">
                  <a:defRPr/>
                </a:pPr>
                <a:endParaRPr lang="es-ES">
                  <a:latin typeface="Times New Roman" pitchFamily="18" charset="0"/>
                  <a:ea typeface="ＭＳ Ｐゴシック" pitchFamily="34" charset="-128"/>
                  <a:cs typeface="+mn-cs"/>
                </a:endParaRPr>
              </a:p>
            </p:txBody>
          </p:sp>
          <p:sp>
            <p:nvSpPr>
              <p:cNvPr id="1036" name="Line 6"/>
              <p:cNvSpPr>
                <a:spLocks noChangeShapeType="1"/>
              </p:cNvSpPr>
              <p:nvPr/>
            </p:nvSpPr>
            <p:spPr bwMode="auto">
              <a:xfrm>
                <a:off x="240" y="941"/>
                <a:ext cx="5232" cy="0"/>
              </a:xfrm>
              <a:prstGeom prst="line">
                <a:avLst/>
              </a:prstGeom>
              <a:noFill/>
              <a:ln w="19050">
                <a:solidFill>
                  <a:schemeClr val="bg2"/>
                </a:solidFill>
                <a:round/>
                <a:headEnd/>
                <a:tailEnd/>
              </a:ln>
            </p:spPr>
            <p:txBody>
              <a:bodyPr/>
              <a:lstStyle/>
              <a:p>
                <a:pPr>
                  <a:defRPr/>
                </a:pPr>
                <a:endParaRPr lang="es-ES">
                  <a:latin typeface="Arial" pitchFamily="34" charset="0"/>
                  <a:ea typeface="ＭＳ Ｐゴシック" pitchFamily="34" charset="-128"/>
                  <a:cs typeface="+mn-cs"/>
                </a:endParaRPr>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8"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5481"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ea typeface="+mn-ea"/>
                <a:cs typeface="+mn-cs"/>
              </a:defRPr>
            </a:lvl1pPr>
          </a:lstStyle>
          <a:p>
            <a:pPr>
              <a:defRPr/>
            </a:pPr>
            <a:endParaRPr lang="es-ES"/>
          </a:p>
        </p:txBody>
      </p:sp>
      <p:sp>
        <p:nvSpPr>
          <p:cNvPr id="105482"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ea typeface="+mn-ea"/>
                <a:cs typeface="+mn-cs"/>
              </a:defRPr>
            </a:lvl1pPr>
          </a:lstStyle>
          <a:p>
            <a:pPr>
              <a:defRPr/>
            </a:pPr>
            <a:endParaRPr lang="es-ES"/>
          </a:p>
        </p:txBody>
      </p:sp>
      <p:sp>
        <p:nvSpPr>
          <p:cNvPr id="105483"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pitchFamily="-101" charset="0"/>
                <a:ea typeface="ＭＳ Ｐゴシック" pitchFamily="-101" charset="-128"/>
                <a:cs typeface="ＭＳ Ｐゴシック" pitchFamily="-101" charset="-128"/>
              </a:defRPr>
            </a:lvl1pPr>
          </a:lstStyle>
          <a:p>
            <a:pPr>
              <a:defRPr/>
            </a:pPr>
            <a:fld id="{F40636F2-B7CB-1340-A4A2-4289ED51AC2D}" type="slidenum">
              <a:rPr lang="es-ES"/>
              <a:pPr>
                <a:defRPr/>
              </a:pPr>
              <a:t>‹Nr.›</a:t>
            </a:fld>
            <a:endParaRPr lang="es-ES"/>
          </a:p>
        </p:txBody>
      </p:sp>
      <p:sp>
        <p:nvSpPr>
          <p:cNvPr id="1032" name="Line 12"/>
          <p:cNvSpPr>
            <a:spLocks noChangeShapeType="1"/>
          </p:cNvSpPr>
          <p:nvPr/>
        </p:nvSpPr>
        <p:spPr bwMode="auto">
          <a:xfrm>
            <a:off x="0" y="4876800"/>
            <a:ext cx="609600" cy="0"/>
          </a:xfrm>
          <a:prstGeom prst="line">
            <a:avLst/>
          </a:prstGeom>
          <a:noFill/>
          <a:ln w="44450">
            <a:solidFill>
              <a:schemeClr val="bg2"/>
            </a:solidFill>
            <a:round/>
            <a:headEnd/>
            <a:tailEnd/>
          </a:ln>
        </p:spPr>
        <p:txBody>
          <a:bodyPr/>
          <a:lstStyle/>
          <a:p>
            <a:pPr>
              <a:defRPr/>
            </a:pPr>
            <a:endParaRPr lang="es-ES">
              <a:latin typeface="Arial" pitchFamily="34" charset="0"/>
              <a:ea typeface="ＭＳ Ｐゴシック" pitchFamily="34" charset="-128"/>
              <a:cs typeface="+mn-cs"/>
            </a:endParaRPr>
          </a:p>
        </p:txBody>
      </p:sp>
    </p:spTree>
  </p:cSld>
  <p:clrMap bg1="lt1" tx1="dk1" bg2="lt2" tx2="dk2" accent1="accent1" accent2="accent2" accent3="accent3" accent4="accent4" accent5="accent5" accent6="accent6" hlink="hlink" folHlink="folHlink"/>
  <p:sldLayoutIdLst>
    <p:sldLayoutId id="2147484149"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 id="2147484148" r:id="rId12"/>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ＭＳ Ｐゴシック" charset="0"/>
          <a:cs typeface="ＭＳ Ｐゴシック" pitchFamily="-101" charset="-128"/>
        </a:defRPr>
      </a:lvl1pPr>
      <a:lvl2pPr algn="l" rtl="0" eaLnBrk="0" fontAlgn="base" hangingPunct="0">
        <a:spcBef>
          <a:spcPct val="0"/>
        </a:spcBef>
        <a:spcAft>
          <a:spcPct val="0"/>
        </a:spcAft>
        <a:defRPr sz="4200">
          <a:solidFill>
            <a:schemeClr val="tx2"/>
          </a:solidFill>
          <a:latin typeface="Times New Roman" pitchFamily="18" charset="0"/>
          <a:ea typeface="ＭＳ Ｐゴシック" charset="0"/>
          <a:cs typeface="ＭＳ Ｐゴシック" pitchFamily="-101" charset="-128"/>
        </a:defRPr>
      </a:lvl2pPr>
      <a:lvl3pPr algn="l" rtl="0" eaLnBrk="0" fontAlgn="base" hangingPunct="0">
        <a:spcBef>
          <a:spcPct val="0"/>
        </a:spcBef>
        <a:spcAft>
          <a:spcPct val="0"/>
        </a:spcAft>
        <a:defRPr sz="4200">
          <a:solidFill>
            <a:schemeClr val="tx2"/>
          </a:solidFill>
          <a:latin typeface="Times New Roman" pitchFamily="18" charset="0"/>
          <a:ea typeface="ＭＳ Ｐゴシック" charset="0"/>
          <a:cs typeface="ＭＳ Ｐゴシック" pitchFamily="-101" charset="-128"/>
        </a:defRPr>
      </a:lvl3pPr>
      <a:lvl4pPr algn="l" rtl="0" eaLnBrk="0" fontAlgn="base" hangingPunct="0">
        <a:spcBef>
          <a:spcPct val="0"/>
        </a:spcBef>
        <a:spcAft>
          <a:spcPct val="0"/>
        </a:spcAft>
        <a:defRPr sz="4200">
          <a:solidFill>
            <a:schemeClr val="tx2"/>
          </a:solidFill>
          <a:latin typeface="Times New Roman" pitchFamily="18" charset="0"/>
          <a:ea typeface="ＭＳ Ｐゴシック" charset="0"/>
          <a:cs typeface="ＭＳ Ｐゴシック" pitchFamily="-101" charset="-128"/>
        </a:defRPr>
      </a:lvl4pPr>
      <a:lvl5pPr algn="l" rtl="0" eaLnBrk="0" fontAlgn="base" hangingPunct="0">
        <a:spcBef>
          <a:spcPct val="0"/>
        </a:spcBef>
        <a:spcAft>
          <a:spcPct val="0"/>
        </a:spcAft>
        <a:defRPr sz="4200">
          <a:solidFill>
            <a:schemeClr val="tx2"/>
          </a:solidFill>
          <a:latin typeface="Times New Roman" pitchFamily="18" charset="0"/>
          <a:ea typeface="ＭＳ Ｐゴシック" charset="0"/>
          <a:cs typeface="ＭＳ Ｐゴシック" pitchFamily="-101" charset="-128"/>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pitchFamily="-104" charset="2"/>
        <a:buChar char="n"/>
        <a:defRPr sz="2800">
          <a:solidFill>
            <a:schemeClr val="tx1"/>
          </a:solidFill>
          <a:latin typeface="+mn-lt"/>
          <a:ea typeface="ＭＳ Ｐゴシック" charset="0"/>
          <a:cs typeface="ＭＳ Ｐゴシック" pitchFamily="-101" charset="-128"/>
        </a:defRPr>
      </a:lvl1pPr>
      <a:lvl2pPr marL="742950" indent="-285750" algn="l" rtl="0" eaLnBrk="0" fontAlgn="base" hangingPunct="0">
        <a:spcBef>
          <a:spcPct val="20000"/>
        </a:spcBef>
        <a:spcAft>
          <a:spcPct val="0"/>
        </a:spcAft>
        <a:buClr>
          <a:schemeClr val="accent1"/>
        </a:buClr>
        <a:buSzPct val="75000"/>
        <a:buFont typeface="Wingdings" pitchFamily="-104" charset="2"/>
        <a:buChar char="n"/>
        <a:defRPr sz="26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folHlink"/>
        </a:buClr>
        <a:buSzPct val="55000"/>
        <a:buFont typeface="Wingdings" pitchFamily="-104" charset="2"/>
        <a:buChar char="n"/>
        <a:defRPr sz="23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accent1"/>
        </a:buClr>
        <a:buFont typeface="Wingdings" pitchFamily="-104" charset="2"/>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accent1"/>
        </a:buClr>
        <a:buFont typeface="Wingdings" pitchFamily="-104" charset="2"/>
        <a:buChar char="§"/>
        <a:defRPr sz="2000">
          <a:solidFill>
            <a:schemeClr val="tx1"/>
          </a:solidFill>
          <a:latin typeface="+mn-lt"/>
          <a:ea typeface="ＭＳ Ｐゴシック" charset="0"/>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7.png"/><Relationship Id="rId5" Type="http://schemas.openxmlformats.org/officeDocument/2006/relationships/image" Target="../media/image8.jpeg"/><Relationship Id="rId1" Type="http://schemas.openxmlformats.org/officeDocument/2006/relationships/video" Target="file://localhost/Users/Marian/Desktop/PEN%20Respi%202-9-15/espirometria/Videos/Pediatria%202%20avi%20pantalla%20completa.avi" TargetMode="Externa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6" name="Imagen 4"/>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6387" name="Rectangle 2"/>
          <p:cNvSpPr>
            <a:spLocks noGrp="1" noChangeArrowheads="1"/>
          </p:cNvSpPr>
          <p:nvPr>
            <p:ph type="ctrTitle"/>
          </p:nvPr>
        </p:nvSpPr>
        <p:spPr>
          <a:xfrm>
            <a:off x="-684213" y="-163513"/>
            <a:ext cx="6192838" cy="1071563"/>
          </a:xfrm>
        </p:spPr>
        <p:txBody>
          <a:bodyPr/>
          <a:lstStyle/>
          <a:p>
            <a:pPr algn="ctr" eaLnBrk="1" hangingPunct="1"/>
            <a:r>
              <a:rPr lang="es-ES" sz="2400" b="1">
                <a:solidFill>
                  <a:srgbClr val="FFD1FF"/>
                </a:solidFill>
                <a:latin typeface="Comic Sans MS" pitchFamily="-104" charset="0"/>
                <a:ea typeface="ＭＳ Ｐゴシック" pitchFamily="-104" charset="-128"/>
                <a:cs typeface="ＭＳ Ｐゴシック" pitchFamily="-104" charset="-128"/>
              </a:rPr>
              <a:t>EL NIÑO NEUROMUSCULAR Y </a:t>
            </a:r>
            <a:br>
              <a:rPr lang="es-ES" sz="2400" b="1">
                <a:solidFill>
                  <a:srgbClr val="FFD1FF"/>
                </a:solidFill>
                <a:latin typeface="Comic Sans MS" pitchFamily="-104" charset="0"/>
                <a:ea typeface="ＭＳ Ｐゴシック" pitchFamily="-104" charset="-128"/>
                <a:cs typeface="ＭＳ Ｐゴシック" pitchFamily="-104" charset="-128"/>
              </a:rPr>
            </a:br>
            <a:r>
              <a:rPr lang="es-ES" sz="2400" b="1">
                <a:solidFill>
                  <a:srgbClr val="FFD1FF"/>
                </a:solidFill>
                <a:latin typeface="Comic Sans MS" pitchFamily="-104" charset="0"/>
                <a:ea typeface="ＭＳ Ｐゴシック" pitchFamily="-104" charset="-128"/>
                <a:cs typeface="ＭＳ Ｐゴシック" pitchFamily="-104" charset="-128"/>
              </a:rPr>
              <a:t>EL PULMÓN</a:t>
            </a:r>
          </a:p>
        </p:txBody>
      </p:sp>
      <p:sp>
        <p:nvSpPr>
          <p:cNvPr id="16388" name="Rectangle 3"/>
          <p:cNvSpPr>
            <a:spLocks noGrp="1" noChangeArrowheads="1"/>
          </p:cNvSpPr>
          <p:nvPr>
            <p:ph type="subTitle" idx="1"/>
          </p:nvPr>
        </p:nvSpPr>
        <p:spPr>
          <a:xfrm>
            <a:off x="76200" y="6100763"/>
            <a:ext cx="8664575" cy="928687"/>
          </a:xfrm>
        </p:spPr>
        <p:txBody>
          <a:bodyPr/>
          <a:lstStyle/>
          <a:p>
            <a:pPr algn="r" eaLnBrk="1" hangingPunct="1">
              <a:buFont typeface="Wingdings" pitchFamily="-104" charset="2"/>
              <a:buNone/>
            </a:pPr>
            <a:r>
              <a:rPr lang="es-ES" sz="1600">
                <a:solidFill>
                  <a:srgbClr val="FFD1FF"/>
                </a:solidFill>
                <a:latin typeface="Comic Sans MS" pitchFamily="-104" charset="0"/>
                <a:ea typeface="ＭＳ Ｐゴシック" pitchFamily="-104" charset="-128"/>
                <a:cs typeface="ＭＳ Ｐゴシック" pitchFamily="-104" charset="-128"/>
              </a:rPr>
              <a:t>Marian Villar. Equipo Multidisciplinar Pediátrico. Neumología Infantil. HUB. 23-01-16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Content Placeholder 5"/>
          <p:cNvSpPr>
            <a:spLocks noGrp="1"/>
          </p:cNvSpPr>
          <p:nvPr>
            <p:ph idx="1"/>
          </p:nvPr>
        </p:nvSpPr>
        <p:spPr>
          <a:xfrm>
            <a:off x="1187450" y="1773238"/>
            <a:ext cx="2001838" cy="531812"/>
          </a:xfrm>
          <a:solidFill>
            <a:srgbClr val="FFD1FF"/>
          </a:solidFill>
          <a:effectLst>
            <a:outerShdw blurRad="63500" dist="38100" dir="18900000" algn="bl" rotWithShape="0">
              <a:srgbClr val="000000">
                <a:alpha val="39998"/>
              </a:srgbClr>
            </a:outerShdw>
          </a:effectLst>
        </p:spPr>
        <p:txBody>
          <a:bodyPr/>
          <a:lstStyle/>
          <a:p>
            <a:pPr marL="0" indent="0" eaLnBrk="1" hangingPunct="1">
              <a:buFont typeface="Wingdings" pitchFamily="-101" charset="2"/>
              <a:buNone/>
              <a:defRPr/>
            </a:pPr>
            <a:r>
              <a:rPr lang="es-ES" sz="2000">
                <a:solidFill>
                  <a:srgbClr val="000000"/>
                </a:solidFill>
                <a:ea typeface="ＭＳ Ｐゴシック" pitchFamily="-101" charset="-128"/>
              </a:rPr>
              <a:t>Aspiración</a:t>
            </a:r>
          </a:p>
        </p:txBody>
      </p:sp>
      <p:sp>
        <p:nvSpPr>
          <p:cNvPr id="8" name="Content Placeholder 5"/>
          <p:cNvSpPr txBox="1">
            <a:spLocks/>
          </p:cNvSpPr>
          <p:nvPr/>
        </p:nvSpPr>
        <p:spPr bwMode="auto">
          <a:xfrm>
            <a:off x="250825" y="3141663"/>
            <a:ext cx="3529013" cy="935037"/>
          </a:xfrm>
          <a:prstGeom prst="rect">
            <a:avLst/>
          </a:prstGeom>
          <a:solidFill>
            <a:srgbClr val="FFD1FF"/>
          </a:solidFill>
          <a:ln w="9525">
            <a:noFill/>
            <a:miter lim="800000"/>
            <a:headEnd/>
            <a:tailEnd/>
          </a:ln>
          <a:effectLst>
            <a:outerShdw dist="38100" dir="18900000" algn="bl" rotWithShape="0">
              <a:srgbClr val="808080">
                <a:alpha val="39999"/>
              </a:srgbClr>
            </a:outerShdw>
          </a:effectLst>
        </p:spPr>
        <p:txBody>
          <a:bodyPr>
            <a:prstTxWarp prst="textNoShape">
              <a:avLst/>
            </a:prstTxWarp>
          </a:bodyPr>
          <a:lstStyle/>
          <a:p>
            <a:pPr>
              <a:spcBef>
                <a:spcPct val="20000"/>
              </a:spcBef>
              <a:buClr>
                <a:schemeClr val="folHlink"/>
              </a:buClr>
              <a:buSzPct val="90000"/>
              <a:buFont typeface="Wingdings" pitchFamily="-101" charset="2"/>
              <a:buNone/>
              <a:defRPr/>
            </a:pPr>
            <a:r>
              <a:rPr lang="es-ES" sz="2000">
                <a:solidFill>
                  <a:srgbClr val="000000"/>
                </a:solidFill>
                <a:latin typeface="Arial" pitchFamily="-101" charset="0"/>
                <a:ea typeface="ＭＳ Ｐゴシック" pitchFamily="-101" charset="-128"/>
                <a:cs typeface="ＭＳ Ｐゴシック" pitchFamily="-101" charset="-128"/>
              </a:rPr>
              <a:t>Debilidad de los músculos respiratorios</a:t>
            </a:r>
          </a:p>
        </p:txBody>
      </p:sp>
      <p:sp>
        <p:nvSpPr>
          <p:cNvPr id="6152" name="Title 1"/>
          <p:cNvSpPr>
            <a:spLocks noGrp="1"/>
          </p:cNvSpPr>
          <p:nvPr>
            <p:ph type="title"/>
          </p:nvPr>
        </p:nvSpPr>
        <p:spPr>
          <a:xfrm>
            <a:off x="1979613" y="333375"/>
            <a:ext cx="5313362" cy="863600"/>
          </a:xfrm>
          <a:gradFill rotWithShape="1">
            <a:gsLst>
              <a:gs pos="0">
                <a:srgbClr val="FFFFED"/>
              </a:gs>
              <a:gs pos="64999">
                <a:srgbClr val="FBFBD3"/>
              </a:gs>
              <a:gs pos="100000">
                <a:srgbClr val="FBFBC1"/>
              </a:gs>
            </a:gsLst>
            <a:lin ang="5400000" scaled="1"/>
          </a:gradFill>
          <a:ln cap="flat">
            <a:solidFill>
              <a:srgbClr val="C9C994"/>
            </a:solidFill>
          </a:ln>
          <a:effectLst>
            <a:outerShdw blurRad="63500" dist="20000" dir="5400000" rotWithShape="0">
              <a:srgbClr val="000000">
                <a:alpha val="37999"/>
              </a:srgbClr>
            </a:outerShdw>
          </a:effectLst>
        </p:spPr>
        <p:txBody>
          <a:bodyPr/>
          <a:lstStyle/>
          <a:p>
            <a:pPr algn="ctr" eaLnBrk="1" hangingPunct="1">
              <a:defRPr/>
            </a:pPr>
            <a:r>
              <a:rPr lang="es-ES" sz="3200" smtClean="0">
                <a:solidFill>
                  <a:srgbClr val="000000"/>
                </a:solidFill>
                <a:latin typeface="Arial" charset="0"/>
                <a:ea typeface="Arial" charset="0"/>
                <a:cs typeface="Arial" charset="0"/>
              </a:rPr>
              <a:t>Neuromuscular y Pulmón</a:t>
            </a:r>
          </a:p>
        </p:txBody>
      </p:sp>
      <p:pic>
        <p:nvPicPr>
          <p:cNvPr id="29701" name="Imagen 1"/>
          <p:cNvPicPr>
            <a:picLocks noChangeAspect="1"/>
          </p:cNvPicPr>
          <p:nvPr/>
        </p:nvPicPr>
        <p:blipFill>
          <a:blip r:embed="rId3"/>
          <a:srcRect/>
          <a:stretch>
            <a:fillRect/>
          </a:stretch>
        </p:blipFill>
        <p:spPr bwMode="auto">
          <a:xfrm>
            <a:off x="4191000" y="2590800"/>
            <a:ext cx="2286000" cy="2755900"/>
          </a:xfrm>
          <a:prstGeom prst="rect">
            <a:avLst/>
          </a:prstGeom>
          <a:noFill/>
          <a:ln w="9525">
            <a:noFill/>
            <a:miter lim="800000"/>
            <a:headEnd/>
            <a:tailEnd/>
          </a:ln>
        </p:spPr>
      </p:pic>
      <p:sp>
        <p:nvSpPr>
          <p:cNvPr id="3" name="Flecha derecha 2"/>
          <p:cNvSpPr>
            <a:spLocks noChangeArrowheads="1"/>
          </p:cNvSpPr>
          <p:nvPr/>
        </p:nvSpPr>
        <p:spPr bwMode="auto">
          <a:xfrm rot="2076641">
            <a:off x="3278188" y="2054225"/>
            <a:ext cx="1466850" cy="719138"/>
          </a:xfrm>
          <a:prstGeom prst="rightArrow">
            <a:avLst>
              <a:gd name="adj1" fmla="val 50000"/>
              <a:gd name="adj2" fmla="val 50087"/>
            </a:avLst>
          </a:prstGeom>
          <a:gradFill rotWithShape="1">
            <a:gsLst>
              <a:gs pos="0">
                <a:srgbClr val="CFCF8C"/>
              </a:gs>
              <a:gs pos="20000">
                <a:srgbClr val="CDCD8D"/>
              </a:gs>
              <a:gs pos="100000">
                <a:srgbClr val="9C9C6A"/>
              </a:gs>
            </a:gsLst>
            <a:lin ang="5400000"/>
          </a:gradFill>
          <a:ln w="9525">
            <a:solidFill>
              <a:srgbClr val="C9C994"/>
            </a:solidFill>
            <a:miter lim="800000"/>
            <a:headEnd/>
            <a:tailEnd/>
          </a:ln>
          <a:effectLst>
            <a:outerShdw dist="23000" dir="5400000" rotWithShape="0">
              <a:srgbClr val="808080">
                <a:alpha val="34999"/>
              </a:srgbClr>
            </a:outerShdw>
          </a:effectLst>
        </p:spPr>
        <p:txBody>
          <a:bodyPr anchor="ctr"/>
          <a:lstStyle/>
          <a:p>
            <a:pPr algn="ctr">
              <a:defRPr/>
            </a:pPr>
            <a:endParaRPr lang="es-ES" sz="1800">
              <a:solidFill>
                <a:schemeClr val="lt1"/>
              </a:solidFill>
              <a:latin typeface="+mn-lt"/>
              <a:ea typeface="+mn-ea"/>
              <a:cs typeface="+mn-cs"/>
            </a:endParaRPr>
          </a:p>
        </p:txBody>
      </p:sp>
      <p:sp>
        <p:nvSpPr>
          <p:cNvPr id="13" name="Flecha derecha 12"/>
          <p:cNvSpPr>
            <a:spLocks noChangeArrowheads="1"/>
          </p:cNvSpPr>
          <p:nvPr/>
        </p:nvSpPr>
        <p:spPr bwMode="auto">
          <a:xfrm rot="2076641">
            <a:off x="3405188" y="3460750"/>
            <a:ext cx="842962" cy="720725"/>
          </a:xfrm>
          <a:prstGeom prst="rightArrow">
            <a:avLst>
              <a:gd name="adj1" fmla="val 50000"/>
              <a:gd name="adj2" fmla="val 49963"/>
            </a:avLst>
          </a:prstGeom>
          <a:gradFill rotWithShape="1">
            <a:gsLst>
              <a:gs pos="0">
                <a:srgbClr val="CFCF8C"/>
              </a:gs>
              <a:gs pos="20000">
                <a:srgbClr val="CDCD8D"/>
              </a:gs>
              <a:gs pos="100000">
                <a:srgbClr val="9C9C6A"/>
              </a:gs>
            </a:gsLst>
            <a:lin ang="5400000"/>
          </a:gradFill>
          <a:ln w="9525">
            <a:solidFill>
              <a:srgbClr val="C9C994"/>
            </a:solidFill>
            <a:miter lim="800000"/>
            <a:headEnd/>
            <a:tailEnd/>
          </a:ln>
          <a:effectLst>
            <a:outerShdw dist="23000" dir="5400000" rotWithShape="0">
              <a:srgbClr val="808080">
                <a:alpha val="34999"/>
              </a:srgbClr>
            </a:outerShdw>
          </a:effectLst>
        </p:spPr>
        <p:txBody>
          <a:bodyPr anchor="ctr"/>
          <a:lstStyle/>
          <a:p>
            <a:pPr algn="ctr">
              <a:defRPr/>
            </a:pPr>
            <a:endParaRPr lang="es-ES" sz="1800">
              <a:solidFill>
                <a:schemeClr val="lt1"/>
              </a:solidFill>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1"/>
          <p:cNvSpPr>
            <a:spLocks noGrp="1"/>
          </p:cNvSpPr>
          <p:nvPr>
            <p:ph type="title"/>
          </p:nvPr>
        </p:nvSpPr>
        <p:spPr>
          <a:xfrm>
            <a:off x="1414463" y="214313"/>
            <a:ext cx="6657975" cy="1143000"/>
          </a:xfrm>
          <a:gradFill rotWithShape="1">
            <a:gsLst>
              <a:gs pos="0">
                <a:srgbClr val="FFFFED"/>
              </a:gs>
              <a:gs pos="64999">
                <a:srgbClr val="FBFBD3"/>
              </a:gs>
              <a:gs pos="100000">
                <a:srgbClr val="FBFBC1"/>
              </a:gs>
            </a:gsLst>
            <a:lin ang="5400000" scaled="1"/>
          </a:gradFill>
          <a:ln cap="flat">
            <a:solidFill>
              <a:srgbClr val="C9C994"/>
            </a:solidFill>
          </a:ln>
          <a:effectLst>
            <a:outerShdw blurRad="63500" dist="20000" dir="5400000" rotWithShape="0">
              <a:srgbClr val="000000">
                <a:alpha val="37999"/>
              </a:srgbClr>
            </a:outerShdw>
          </a:effectLst>
        </p:spPr>
        <p:txBody>
          <a:bodyPr/>
          <a:lstStyle/>
          <a:p>
            <a:pPr algn="ctr">
              <a:defRPr/>
            </a:pPr>
            <a:r>
              <a:rPr lang="es-ES" sz="3200" smtClean="0">
                <a:solidFill>
                  <a:srgbClr val="000000"/>
                </a:solidFill>
                <a:latin typeface="Arial" pitchFamily="34" charset="0"/>
                <a:ea typeface="ＭＳ Ｐゴシック" pitchFamily="34" charset="-128"/>
                <a:cs typeface="Arial" pitchFamily="34" charset="0"/>
              </a:rPr>
              <a:t>Tos y aclaramiento pulmonar pobre</a:t>
            </a:r>
          </a:p>
        </p:txBody>
      </p:sp>
      <p:sp>
        <p:nvSpPr>
          <p:cNvPr id="32771" name="Content Placeholder 2"/>
          <p:cNvSpPr>
            <a:spLocks noGrp="1"/>
          </p:cNvSpPr>
          <p:nvPr>
            <p:ph idx="1"/>
          </p:nvPr>
        </p:nvSpPr>
        <p:spPr>
          <a:xfrm>
            <a:off x="914400" y="1600200"/>
            <a:ext cx="7772400" cy="2614613"/>
          </a:xfrm>
          <a:solidFill>
            <a:schemeClr val="bg2">
              <a:lumMod val="10000"/>
              <a:lumOff val="90000"/>
            </a:schemeClr>
          </a:solidFill>
          <a:effectLst>
            <a:glow rad="63500">
              <a:schemeClr val="accent4">
                <a:satMod val="175000"/>
                <a:alpha val="40000"/>
              </a:schemeClr>
            </a:glow>
          </a:effectLst>
          <a:extLst>
            <a:ext uri="{91240B29-F687-4F45-9708-019B960494DF}"/>
          </a:extLst>
        </p:spPr>
        <p:txBody>
          <a:bodyPr/>
          <a:lstStyle/>
          <a:p>
            <a:pPr>
              <a:buFont typeface="Wingdings" charset="2"/>
              <a:buChar char="n"/>
              <a:defRPr/>
            </a:pPr>
            <a:r>
              <a:rPr lang="es-ES" sz="2000">
                <a:ea typeface="ＭＳ Ｐゴシック" charset="-128"/>
                <a:cs typeface="ＭＳ Ｐゴシック" charset="-128"/>
              </a:rPr>
              <a:t>La  tos es una actividad compleja q requiere fuerza muscular de los músculos abdominales espiratorios e intercostales, coordinándose con músculos glóticos.</a:t>
            </a:r>
          </a:p>
          <a:p>
            <a:pPr>
              <a:buFont typeface="Wingdings" charset="2"/>
              <a:buChar char="n"/>
              <a:defRPr/>
            </a:pPr>
            <a:r>
              <a:rPr lang="es-ES" sz="2000">
                <a:ea typeface="ＭＳ Ｐゴシック" charset="-128"/>
                <a:cs typeface="ＭＳ Ｐゴシック" charset="-128"/>
              </a:rPr>
              <a:t> Habitualmente es insatisfactorio en niños con ENM (CVF &lt; 60%).</a:t>
            </a:r>
          </a:p>
          <a:p>
            <a:pPr>
              <a:buFont typeface="Wingdings" charset="2"/>
              <a:buChar char="n"/>
              <a:defRPr/>
            </a:pPr>
            <a:r>
              <a:rPr lang="es-ES" sz="2000">
                <a:ea typeface="ＭＳ Ｐゴシック" charset="-128"/>
                <a:cs typeface="ＭＳ Ｐゴシック" charset="-128"/>
              </a:rPr>
              <a:t> Consecuencias: </a:t>
            </a:r>
          </a:p>
          <a:p>
            <a:pPr marL="914400" lvl="2">
              <a:spcBef>
                <a:spcPct val="0"/>
              </a:spcBef>
              <a:buFont typeface="Wingdings" charset="2"/>
              <a:buChar char="n"/>
              <a:defRPr/>
            </a:pPr>
            <a:r>
              <a:rPr lang="es-ES" sz="2000">
                <a:ea typeface="ＭＳ Ｐゴシック" charset="-128"/>
                <a:cs typeface="ＭＳ Ｐゴシック" charset="-128"/>
              </a:rPr>
              <a:t> Pobre protección para la aspiración.</a:t>
            </a:r>
          </a:p>
          <a:p>
            <a:pPr marL="914400" lvl="2">
              <a:spcBef>
                <a:spcPct val="0"/>
              </a:spcBef>
              <a:buFont typeface="Wingdings" charset="2"/>
              <a:buChar char="n"/>
              <a:defRPr/>
            </a:pPr>
            <a:r>
              <a:rPr lang="es-ES" sz="2000">
                <a:ea typeface="ＭＳ Ｐゴシック" charset="-128"/>
                <a:cs typeface="ＭＳ Ｐゴシック" charset="-128"/>
              </a:rPr>
              <a:t> Aclaramiento inadecuado de las secreciones</a:t>
            </a:r>
          </a:p>
          <a:p>
            <a:pPr>
              <a:buFont typeface="Wingdings" charset="2"/>
              <a:buNone/>
              <a:defRPr/>
            </a:pPr>
            <a:r>
              <a:rPr lang="es-ES" sz="2000">
                <a:ea typeface="ＭＳ Ｐゴシック" charset="-128"/>
                <a:cs typeface="ＭＳ Ｐゴシック" charset="-128"/>
              </a:rPr>
              <a:t> </a:t>
            </a:r>
          </a:p>
        </p:txBody>
      </p:sp>
      <p:sp>
        <p:nvSpPr>
          <p:cNvPr id="32772" name="TextBox 3"/>
          <p:cNvSpPr txBox="1">
            <a:spLocks noChangeArrowheads="1"/>
          </p:cNvSpPr>
          <p:nvPr/>
        </p:nvSpPr>
        <p:spPr bwMode="auto">
          <a:xfrm>
            <a:off x="3489325" y="5286375"/>
            <a:ext cx="2044700" cy="523875"/>
          </a:xfrm>
          <a:prstGeom prst="rect">
            <a:avLst/>
          </a:prstGeom>
          <a:gradFill rotWithShape="1">
            <a:gsLst>
              <a:gs pos="0">
                <a:srgbClr val="FBFBC1"/>
              </a:gs>
              <a:gs pos="35001">
                <a:srgbClr val="FBFBD3"/>
              </a:gs>
              <a:gs pos="100000">
                <a:srgbClr val="FFFFED"/>
              </a:gs>
            </a:gsLst>
            <a:lin ang="16200000" scaled="1"/>
          </a:gradFill>
          <a:ln w="9525">
            <a:solidFill>
              <a:srgbClr val="C9C994"/>
            </a:solidFill>
            <a:miter lim="800000"/>
            <a:headEnd/>
            <a:tailEnd/>
          </a:ln>
          <a:effectLst>
            <a:outerShdw blurRad="63500" dist="20000" dir="5400000" rotWithShape="0">
              <a:srgbClr val="000000">
                <a:alpha val="37999"/>
              </a:srgbClr>
            </a:outerShdw>
          </a:effectLst>
        </p:spPr>
        <p:txBody>
          <a:bodyPr wrap="none">
            <a:prstTxWarp prst="textNoShape">
              <a:avLst/>
            </a:prstTxWarp>
            <a:spAutoFit/>
          </a:bodyPr>
          <a:lstStyle/>
          <a:p>
            <a:pPr>
              <a:defRPr/>
            </a:pPr>
            <a:r>
              <a:rPr lang="es-ES" sz="2800" dirty="0">
                <a:solidFill>
                  <a:schemeClr val="dk1"/>
                </a:solidFill>
                <a:latin typeface="+mn-lt"/>
                <a:ea typeface="+mn-ea"/>
                <a:cs typeface="+mn-cs"/>
              </a:rPr>
              <a:t>Fisioterapia</a:t>
            </a:r>
          </a:p>
        </p:txBody>
      </p:sp>
      <p:sp>
        <p:nvSpPr>
          <p:cNvPr id="7" name="Curved Right Arrow 6"/>
          <p:cNvSpPr/>
          <p:nvPr/>
        </p:nvSpPr>
        <p:spPr>
          <a:xfrm>
            <a:off x="2428875" y="4143375"/>
            <a:ext cx="731838" cy="143033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ítulo 1"/>
          <p:cNvSpPr>
            <a:spLocks noGrp="1"/>
          </p:cNvSpPr>
          <p:nvPr>
            <p:ph type="title"/>
          </p:nvPr>
        </p:nvSpPr>
        <p:spPr/>
        <p:txBody>
          <a:bodyPr/>
          <a:lstStyle/>
          <a:p>
            <a:endParaRPr lang="es-ES_tradnl">
              <a:ea typeface="ＭＳ Ｐゴシック" pitchFamily="-104" charset="-128"/>
              <a:cs typeface="ＭＳ Ｐゴシック" pitchFamily="-104" charset="-128"/>
            </a:endParaRPr>
          </a:p>
        </p:txBody>
      </p:sp>
      <p:sp>
        <p:nvSpPr>
          <p:cNvPr id="81922" name="1 Título"/>
          <p:cNvSpPr txBox="1">
            <a:spLocks/>
          </p:cNvSpPr>
          <p:nvPr/>
        </p:nvSpPr>
        <p:spPr bwMode="auto">
          <a:xfrm>
            <a:off x="1692275" y="404813"/>
            <a:ext cx="6265863" cy="863600"/>
          </a:xfrm>
          <a:prstGeom prst="rect">
            <a:avLst/>
          </a:prstGeom>
          <a:gradFill rotWithShape="1">
            <a:gsLst>
              <a:gs pos="0">
                <a:srgbClr val="FFFFED"/>
              </a:gs>
              <a:gs pos="64999">
                <a:srgbClr val="FBFBD3"/>
              </a:gs>
              <a:gs pos="100000">
                <a:srgbClr val="FBFBC1"/>
              </a:gs>
            </a:gsLst>
            <a:lin ang="5400000" scaled="1"/>
          </a:gradFill>
          <a:ln w="9525">
            <a:solidFill>
              <a:srgbClr val="C9C994"/>
            </a:solidFill>
            <a:miter lim="800000"/>
            <a:headEnd/>
            <a:tailEnd/>
          </a:ln>
          <a:effectLst>
            <a:outerShdw dist="20000" dir="5400000" rotWithShape="0">
              <a:srgbClr val="000000">
                <a:alpha val="37999"/>
              </a:srgbClr>
            </a:outerShdw>
          </a:effectLst>
          <a:extLst>
            <a:ext uri="{FAA26D3D-D897-4be2-8F04-BA451C77F1D7}"/>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s-ES">
                <a:solidFill>
                  <a:srgbClr val="000000"/>
                </a:solidFill>
                <a:cs typeface="Arial" charset="0"/>
              </a:rPr>
              <a:t>Aclaramiento vía aérea y entrenamiento musculatura respiratoria</a:t>
            </a:r>
          </a:p>
        </p:txBody>
      </p:sp>
      <p:sp>
        <p:nvSpPr>
          <p:cNvPr id="5" name="2 Marcador de contenido"/>
          <p:cNvSpPr txBox="1">
            <a:spLocks/>
          </p:cNvSpPr>
          <p:nvPr/>
        </p:nvSpPr>
        <p:spPr bwMode="auto">
          <a:xfrm>
            <a:off x="609600" y="1882914"/>
            <a:ext cx="7920880" cy="707886"/>
          </a:xfrm>
          <a:prstGeom prst="rect">
            <a:avLst/>
          </a:prstGeom>
          <a:solidFill>
            <a:schemeClr val="bg2">
              <a:lumMod val="10000"/>
              <a:lumOff val="90000"/>
            </a:schemeClr>
          </a:solidFill>
          <a:ln>
            <a:noFill/>
            <a:miter lim="800000"/>
            <a:headEnd/>
            <a:tailEnd/>
          </a:ln>
          <a:effectLst>
            <a:glow rad="63500">
              <a:schemeClr val="accent4">
                <a:satMod val="175000"/>
                <a:alpha val="40000"/>
              </a:schemeClr>
            </a:glow>
          </a:effectLst>
          <a:extLst>
            <a:ext uri="{91240B29-F687-4F45-9708-019B960494DF}"/>
            <a:ext uri="{FAA26D3D-D897-4be2-8F04-BA451C77F1D7}"/>
          </a:extLst>
        </p:spPr>
        <p:txBody>
          <a:bodyPr>
            <a:prstTxWarp prst="textNoShape">
              <a:avLst/>
            </a:prstTxWarp>
            <a:spAutoFit/>
          </a:bodyPr>
          <a:lstStyle/>
          <a:p>
            <a:pPr lvl="1" algn="ctr" eaLnBrk="0" hangingPunct="0">
              <a:buClr>
                <a:schemeClr val="accent1"/>
              </a:buClr>
              <a:buSzPct val="75000"/>
              <a:buFont typeface="Wingdings" charset="2"/>
              <a:buNone/>
              <a:defRPr/>
            </a:pPr>
            <a:r>
              <a:rPr lang="es-ES" sz="2000">
                <a:latin typeface="Arial" charset="0"/>
                <a:ea typeface="ＭＳ Ｐゴシック" charset="-128"/>
                <a:cs typeface="ＭＳ Ｐゴシック" charset="-128"/>
              </a:rPr>
              <a:t>Opinión de los expertos y la experiencia clínica fuertemente sugieren que es una parte crítica del manejo</a:t>
            </a:r>
            <a:r>
              <a:rPr lang="es-ES" sz="2000" u="sng">
                <a:latin typeface="Arial" charset="0"/>
                <a:ea typeface="ＭＳ Ｐゴシック" charset="-128"/>
                <a:cs typeface="ＭＳ Ｐゴシック" charset="-128"/>
              </a:rPr>
              <a:t>.</a:t>
            </a:r>
          </a:p>
        </p:txBody>
      </p:sp>
      <p:sp>
        <p:nvSpPr>
          <p:cNvPr id="6" name="2 Marcador de contenido"/>
          <p:cNvSpPr txBox="1">
            <a:spLocks/>
          </p:cNvSpPr>
          <p:nvPr/>
        </p:nvSpPr>
        <p:spPr bwMode="auto">
          <a:xfrm>
            <a:off x="304800" y="3184433"/>
            <a:ext cx="8610600" cy="2911567"/>
          </a:xfrm>
          <a:prstGeom prst="rect">
            <a:avLst/>
          </a:prstGeom>
          <a:solidFill>
            <a:schemeClr val="bg2">
              <a:lumMod val="10000"/>
              <a:lumOff val="90000"/>
            </a:schemeClr>
          </a:solidFill>
          <a:ln>
            <a:noFill/>
            <a:miter lim="800000"/>
            <a:headEnd/>
            <a:tailEnd/>
          </a:ln>
          <a:effectLst>
            <a:glow rad="63500">
              <a:schemeClr val="accent4">
                <a:satMod val="175000"/>
                <a:alpha val="40000"/>
              </a:schemeClr>
            </a:glow>
          </a:effectLst>
          <a:extLst>
            <a:ext uri="{91240B29-F687-4F45-9708-019B960494DF}"/>
            <a:ext uri="{FAA26D3D-D897-4be2-8F04-BA451C77F1D7}"/>
          </a:extLst>
        </p:spPr>
        <p:txBody>
          <a:bodyPr>
            <a:spAutoFit/>
          </a:bodyPr>
          <a:lstStyle>
            <a:lvl1pPr marL="342900" indent="-342900" algn="l" rtl="0" eaLnBrk="0" fontAlgn="base" hangingPunct="0">
              <a:spcBef>
                <a:spcPct val="20000"/>
              </a:spcBef>
              <a:spcAft>
                <a:spcPct val="0"/>
              </a:spcAft>
              <a:buClr>
                <a:schemeClr val="folHlink"/>
              </a:buClr>
              <a:buSzPct val="90000"/>
              <a:buFont typeface="Wingdings" charset="0"/>
              <a:buChar char="n"/>
              <a:defRPr sz="2400">
                <a:solidFill>
                  <a:schemeClr val="tx1"/>
                </a:solidFill>
                <a:latin typeface="Arial" charset="0"/>
                <a:ea typeface="ＭＳ Ｐゴシック" charset="0"/>
                <a:cs typeface="ＭＳ Ｐゴシック" charset="0"/>
              </a:defRPr>
            </a:lvl1pPr>
            <a:lvl2pPr marL="742950" indent="-285750" algn="l" rtl="0" eaLnBrk="0" fontAlgn="base" hangingPunct="0">
              <a:spcBef>
                <a:spcPct val="20000"/>
              </a:spcBef>
              <a:spcAft>
                <a:spcPct val="0"/>
              </a:spcAft>
              <a:buClr>
                <a:schemeClr val="accent1"/>
              </a:buClr>
              <a:buSzPct val="75000"/>
              <a:buFont typeface="Wingdings" charset="0"/>
              <a:buChar char="n"/>
              <a:defRPr sz="2400">
                <a:solidFill>
                  <a:schemeClr val="tx1"/>
                </a:solidFill>
                <a:latin typeface="Arial" charset="0"/>
                <a:ea typeface="ＭＳ Ｐゴシック" charset="0"/>
              </a:defRPr>
            </a:lvl2pPr>
            <a:lvl3pPr marL="1143000" indent="-228600" algn="l" rtl="0" eaLnBrk="0" fontAlgn="base" hangingPunct="0">
              <a:spcBef>
                <a:spcPct val="20000"/>
              </a:spcBef>
              <a:spcAft>
                <a:spcPct val="0"/>
              </a:spcAft>
              <a:buClr>
                <a:schemeClr val="folHlink"/>
              </a:buClr>
              <a:buSzPct val="55000"/>
              <a:buFont typeface="Wingdings" charset="0"/>
              <a:buChar char="n"/>
              <a:defRPr sz="2400">
                <a:solidFill>
                  <a:schemeClr val="tx1"/>
                </a:solidFill>
                <a:latin typeface="Arial" charset="0"/>
                <a:ea typeface="ＭＳ Ｐゴシック" charset="0"/>
              </a:defRPr>
            </a:lvl3pPr>
            <a:lvl4pPr marL="1600200" indent="-228600" algn="l" rtl="0" eaLnBrk="0" fontAlgn="base" hangingPunct="0">
              <a:spcBef>
                <a:spcPct val="20000"/>
              </a:spcBef>
              <a:spcAft>
                <a:spcPct val="0"/>
              </a:spcAft>
              <a:buClr>
                <a:schemeClr val="accent1"/>
              </a:buClr>
              <a:buFont typeface="Wingdings" charset="0"/>
              <a:buChar char="§"/>
              <a:defRPr sz="2400">
                <a:solidFill>
                  <a:schemeClr val="tx1"/>
                </a:solidFill>
                <a:latin typeface="Arial" charset="0"/>
                <a:ea typeface="ＭＳ Ｐゴシック" charset="0"/>
              </a:defRPr>
            </a:lvl4pPr>
            <a:lvl5pPr marL="2057400" indent="-228600" algn="l" rtl="0" eaLnBrk="0" fontAlgn="base" hangingPunct="0">
              <a:spcBef>
                <a:spcPct val="20000"/>
              </a:spcBef>
              <a:spcAft>
                <a:spcPct val="0"/>
              </a:spcAft>
              <a:buClr>
                <a:schemeClr val="accent1"/>
              </a:buClr>
              <a:buFont typeface="Wingdings" charset="0"/>
              <a:buChar char="§"/>
              <a:defRPr sz="2400">
                <a:solidFill>
                  <a:schemeClr val="tx1"/>
                </a:solidFill>
                <a:latin typeface="Arial" charset="0"/>
                <a:ea typeface="ＭＳ Ｐゴシック" charset="0"/>
              </a:defRPr>
            </a:lvl5pPr>
            <a:lvl6pPr marL="25146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6pPr>
            <a:lvl7pPr marL="29718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7pPr>
            <a:lvl8pPr marL="34290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8pPr>
            <a:lvl9pPr marL="38862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9pPr>
          </a:lstStyle>
          <a:p>
            <a:pPr eaLnBrk="1" hangingPunct="1">
              <a:defRPr/>
            </a:pPr>
            <a:r>
              <a:rPr lang="es-ES" sz="2000" b="1" u="sng" dirty="0" smtClean="0"/>
              <a:t>Técnicas de fisioterapia pulmonar:</a:t>
            </a:r>
          </a:p>
          <a:p>
            <a:pPr lvl="1" eaLnBrk="1" hangingPunct="1">
              <a:defRPr/>
            </a:pPr>
            <a:r>
              <a:rPr lang="es-ES" sz="1600" dirty="0" smtClean="0">
                <a:cs typeface="ＭＳ Ｐゴシック" charset="-128"/>
              </a:rPr>
              <a:t>Previo útil inhalado (humedificación, mucolíticos o SSHT)</a:t>
            </a:r>
          </a:p>
          <a:p>
            <a:pPr marL="1085850" lvl="1" indent="-342900" eaLnBrk="1" hangingPunct="1">
              <a:buFont typeface="Wingdings" charset="2"/>
              <a:buChar char="v"/>
              <a:defRPr/>
            </a:pPr>
            <a:r>
              <a:rPr lang="es-ES" sz="2000" b="1" dirty="0" smtClean="0">
                <a:cs typeface="ＭＳ Ｐゴシック" charset="-128"/>
              </a:rPr>
              <a:t>Fisioterapia pulmonar estandar</a:t>
            </a:r>
            <a:r>
              <a:rPr lang="es-ES" sz="1600" dirty="0" smtClean="0">
                <a:cs typeface="ＭＳ Ｐゴシック" charset="-128"/>
              </a:rPr>
              <a:t>:</a:t>
            </a:r>
          </a:p>
          <a:p>
            <a:pPr marL="1085850" lvl="1" indent="-342900" eaLnBrk="1" hangingPunct="1">
              <a:buFont typeface="Wingdings" charset="2"/>
              <a:buChar char="v"/>
              <a:defRPr/>
            </a:pPr>
            <a:r>
              <a:rPr lang="es-ES" sz="2000" b="1" dirty="0" smtClean="0">
                <a:cs typeface="ＭＳ Ｐゴシック" charset="-128"/>
              </a:rPr>
              <a:t>Ventilación intrapulmonar percusiva: </a:t>
            </a:r>
            <a:r>
              <a:rPr lang="es-ES" sz="2000" dirty="0" smtClean="0">
                <a:cs typeface="ＭＳ Ｐゴシック" charset="-128"/>
              </a:rPr>
              <a:t>modificación PPI </a:t>
            </a:r>
          </a:p>
          <a:p>
            <a:pPr marL="1085850" lvl="1" indent="-342900" eaLnBrk="1" hangingPunct="1">
              <a:buFont typeface="Wingdings" charset="2"/>
              <a:buChar char="v"/>
              <a:defRPr/>
            </a:pPr>
            <a:r>
              <a:rPr lang="es-ES" sz="2000" b="1" dirty="0" smtClean="0">
                <a:cs typeface="ＭＳ Ｐゴシック" charset="-128"/>
              </a:rPr>
              <a:t>Oscilación de la Pared Pulmonar a alta frecuencia</a:t>
            </a:r>
          </a:p>
          <a:p>
            <a:pPr marL="1085850" lvl="1" indent="-342900" eaLnBrk="1" hangingPunct="1">
              <a:buFont typeface="Wingdings" charset="2"/>
              <a:buChar char="v"/>
              <a:defRPr/>
            </a:pPr>
            <a:r>
              <a:rPr lang="es-ES" sz="2000" b="1" dirty="0" smtClean="0">
                <a:cs typeface="ＭＳ Ｐゴシック" charset="-128"/>
              </a:rPr>
              <a:t>Espirometría incentivada</a:t>
            </a:r>
          </a:p>
          <a:p>
            <a:pPr marL="1085850" lvl="1" indent="-342900" eaLnBrk="1" hangingPunct="1">
              <a:buFont typeface="Wingdings" charset="2"/>
              <a:buChar char="v"/>
              <a:defRPr/>
            </a:pPr>
            <a:r>
              <a:rPr lang="es-ES" sz="2000" b="1" dirty="0" smtClean="0">
                <a:cs typeface="ＭＳ Ｐゴシック" charset="-128"/>
              </a:rPr>
              <a:t>Aumento de la tos </a:t>
            </a:r>
            <a:r>
              <a:rPr lang="es-ES" sz="2000" dirty="0" smtClean="0">
                <a:cs typeface="ＭＳ Ｐゴシック" charset="-128"/>
              </a:rPr>
              <a:t>(parte clave del aclaramiento efectivo)</a:t>
            </a:r>
          </a:p>
          <a:p>
            <a:pPr marL="1085850" lvl="1" indent="-342900" eaLnBrk="1" hangingPunct="1">
              <a:buFont typeface="Wingdings" charset="2"/>
              <a:buChar char="v"/>
              <a:defRPr/>
            </a:pPr>
            <a:r>
              <a:rPr lang="es-ES" sz="2000" b="1" dirty="0" smtClean="0">
                <a:cs typeface="ＭＳ Ｐゴシック" charset="-128"/>
              </a:rPr>
              <a:t>Exuflación Insuflación Mecánica </a:t>
            </a:r>
            <a:r>
              <a:rPr lang="es-ES" sz="2000" dirty="0" smtClean="0">
                <a:cs typeface="ＭＳ Ｐゴシック" charset="-128"/>
              </a:rPr>
              <a:t>(P 15-40 cmH2O)</a:t>
            </a:r>
            <a:endParaRPr lang="es-ES" sz="2000" b="1" dirty="0">
              <a:cs typeface="ＭＳ Ｐゴシック"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4818" name="Picture 13" descr="http://www.duchennefoundation.org.au/files/CRKADEKUCQ/Scott2.JPG"/>
          <p:cNvPicPr>
            <a:picLocks noChangeAspect="1" noChangeArrowheads="1"/>
          </p:cNvPicPr>
          <p:nvPr/>
        </p:nvPicPr>
        <p:blipFill>
          <a:blip r:embed="rId2"/>
          <a:srcRect/>
          <a:stretch>
            <a:fillRect/>
          </a:stretch>
        </p:blipFill>
        <p:spPr bwMode="auto">
          <a:xfrm>
            <a:off x="1447800" y="3352800"/>
            <a:ext cx="2695575" cy="2447925"/>
          </a:xfrm>
          <a:prstGeom prst="rect">
            <a:avLst/>
          </a:prstGeom>
          <a:noFill/>
          <a:ln w="9525">
            <a:noFill/>
            <a:miter lim="800000"/>
            <a:headEnd/>
            <a:tailEnd/>
          </a:ln>
        </p:spPr>
      </p:pic>
      <p:pic>
        <p:nvPicPr>
          <p:cNvPr id="34819" name="Picture 11" descr="http://www.healthcare.philips.com/pwc_hc/main/shared/Assets/Images/Homehealthcare/Respironics/products/CoughAssist.jpg"/>
          <p:cNvPicPr>
            <a:picLocks noChangeAspect="1" noChangeArrowheads="1"/>
          </p:cNvPicPr>
          <p:nvPr/>
        </p:nvPicPr>
        <p:blipFill>
          <a:blip r:embed="rId3"/>
          <a:srcRect/>
          <a:stretch>
            <a:fillRect/>
          </a:stretch>
        </p:blipFill>
        <p:spPr bwMode="auto">
          <a:xfrm>
            <a:off x="4724400" y="2049463"/>
            <a:ext cx="3581400" cy="3255962"/>
          </a:xfrm>
          <a:prstGeom prst="rect">
            <a:avLst/>
          </a:prstGeom>
          <a:noFill/>
          <a:ln w="9525">
            <a:noFill/>
            <a:miter lim="800000"/>
            <a:headEnd/>
            <a:tailEnd/>
          </a:ln>
        </p:spPr>
      </p:pic>
      <p:sp>
        <p:nvSpPr>
          <p:cNvPr id="35844" name="Title 1"/>
          <p:cNvSpPr>
            <a:spLocks noGrp="1"/>
          </p:cNvSpPr>
          <p:nvPr>
            <p:ph type="title"/>
          </p:nvPr>
        </p:nvSpPr>
        <p:spPr>
          <a:xfrm>
            <a:off x="2357438" y="214313"/>
            <a:ext cx="4371975" cy="1143000"/>
          </a:xfrm>
          <a:gradFill rotWithShape="1">
            <a:gsLst>
              <a:gs pos="0">
                <a:srgbClr val="FFFFED"/>
              </a:gs>
              <a:gs pos="64999">
                <a:srgbClr val="FBFBD3"/>
              </a:gs>
              <a:gs pos="100000">
                <a:srgbClr val="FBFBC1"/>
              </a:gs>
            </a:gsLst>
            <a:lin ang="5400000" scaled="1"/>
          </a:gradFill>
          <a:ln cap="flat">
            <a:solidFill>
              <a:srgbClr val="C9C994"/>
            </a:solidFill>
          </a:ln>
          <a:effectLst>
            <a:outerShdw blurRad="63500" dist="20000" dir="5400000" rotWithShape="0">
              <a:srgbClr val="000000">
                <a:alpha val="37999"/>
              </a:srgbClr>
            </a:outerShdw>
          </a:effectLst>
        </p:spPr>
        <p:txBody>
          <a:bodyPr/>
          <a:lstStyle/>
          <a:p>
            <a:pPr algn="ctr">
              <a:defRPr/>
            </a:pPr>
            <a:r>
              <a:rPr lang="es-ES" sz="3200" smtClean="0">
                <a:solidFill>
                  <a:srgbClr val="000000"/>
                </a:solidFill>
                <a:latin typeface="Arial" pitchFamily="34" charset="0"/>
                <a:ea typeface="ＭＳ Ｐゴシック" pitchFamily="34" charset="-128"/>
                <a:cs typeface="Arial" pitchFamily="34" charset="0"/>
              </a:rPr>
              <a:t>Fisioterapia pulmonar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3" name="2 Marcador de contenido"/>
          <p:cNvSpPr>
            <a:spLocks noGrp="1"/>
          </p:cNvSpPr>
          <p:nvPr>
            <p:ph idx="1"/>
          </p:nvPr>
        </p:nvSpPr>
        <p:spPr>
          <a:xfrm>
            <a:off x="539552" y="1691819"/>
            <a:ext cx="8208912" cy="2800767"/>
          </a:xfrm>
          <a:solidFill>
            <a:schemeClr val="bg2">
              <a:lumMod val="10000"/>
              <a:lumOff val="90000"/>
            </a:schemeClr>
          </a:solidFill>
          <a:effectLst>
            <a:glow rad="63500">
              <a:schemeClr val="accent4">
                <a:satMod val="175000"/>
                <a:alpha val="40000"/>
              </a:schemeClr>
            </a:glow>
          </a:effectLst>
          <a:extLst/>
        </p:spPr>
        <p:txBody>
          <a:bodyPr>
            <a:spAutoFit/>
          </a:bodyPr>
          <a:lstStyle/>
          <a:p>
            <a:pPr>
              <a:spcBef>
                <a:spcPct val="0"/>
              </a:spcBef>
              <a:buFont typeface="Wingdings" charset="2"/>
              <a:buChar char="n"/>
              <a:defRPr/>
            </a:pPr>
            <a:r>
              <a:rPr lang="es-ES" sz="2000" b="1" u="sng" dirty="0" smtClean="0">
                <a:ea typeface="ＭＳ Ｐゴシック" charset="-128"/>
                <a:cs typeface="ＭＳ Ｐゴシック" charset="-128"/>
              </a:rPr>
              <a:t>Capacidad Vital</a:t>
            </a:r>
          </a:p>
          <a:p>
            <a:pPr lvl="1">
              <a:spcBef>
                <a:spcPct val="0"/>
              </a:spcBef>
              <a:buFont typeface="Wingdings" charset="2"/>
              <a:buChar char="n"/>
              <a:defRPr/>
            </a:pPr>
            <a:r>
              <a:rPr lang="es-ES" sz="2000" dirty="0" smtClean="0">
                <a:ea typeface="ＭＳ Ｐゴシック" charset="-128"/>
                <a:cs typeface="ＭＳ Ｐゴシック" charset="-128"/>
              </a:rPr>
              <a:t>Determinada por la fuerza de músculos inspiratorios y la compliance de la caja torácica y del pulmón.</a:t>
            </a:r>
          </a:p>
          <a:p>
            <a:pPr lvl="1">
              <a:spcBef>
                <a:spcPct val="0"/>
              </a:spcBef>
              <a:buFont typeface="Wingdings" charset="2"/>
              <a:buChar char="n"/>
              <a:defRPr/>
            </a:pPr>
            <a:r>
              <a:rPr lang="es-ES" sz="2000" dirty="0" smtClean="0">
                <a:ea typeface="ＭＳ Ｐゴシック" charset="-128"/>
                <a:cs typeface="ＭＳ Ｐゴシック" charset="-128"/>
              </a:rPr>
              <a:t>Casi todos.</a:t>
            </a:r>
          </a:p>
          <a:p>
            <a:pPr lvl="1">
              <a:spcBef>
                <a:spcPct val="0"/>
              </a:spcBef>
              <a:buFont typeface="Wingdings" charset="2"/>
              <a:buChar char="n"/>
              <a:defRPr/>
            </a:pPr>
            <a:r>
              <a:rPr lang="es-ES" sz="2000" dirty="0" smtClean="0">
                <a:ea typeface="ＭＳ Ｐゴシック" charset="-128"/>
                <a:cs typeface="ＭＳ Ｐゴシック" charset="-128"/>
              </a:rPr>
              <a:t>Ha demostrado ser un predictor de susceptibilidad a infección</a:t>
            </a:r>
          </a:p>
          <a:p>
            <a:pPr lvl="1">
              <a:spcBef>
                <a:spcPct val="0"/>
              </a:spcBef>
              <a:buFont typeface="Wingdings" charset="2"/>
              <a:buNone/>
              <a:defRPr/>
            </a:pPr>
            <a:r>
              <a:rPr lang="es-ES" sz="2000" dirty="0" smtClean="0">
                <a:ea typeface="ＭＳ Ｐゴシック" charset="-128"/>
                <a:cs typeface="ＭＳ Ｐゴシック" charset="-128"/>
              </a:rPr>
              <a:t>		</a:t>
            </a:r>
            <a:r>
              <a:rPr lang="es-ES" sz="1600" dirty="0" smtClean="0">
                <a:ea typeface="ＭＳ Ｐゴシック" charset="-128"/>
                <a:cs typeface="ＭＳ Ｐゴシック" charset="-128"/>
              </a:rPr>
              <a:t>(&lt; 1.1L S 90% E 70.8%, en adultos).</a:t>
            </a:r>
            <a:endParaRPr lang="es-ES" sz="2000" dirty="0" smtClean="0">
              <a:ea typeface="ＭＳ Ｐゴシック" charset="-128"/>
              <a:cs typeface="ＭＳ Ｐゴシック" charset="-128"/>
            </a:endParaRPr>
          </a:p>
          <a:p>
            <a:pPr lvl="1">
              <a:spcBef>
                <a:spcPct val="0"/>
              </a:spcBef>
              <a:buFont typeface="Wingdings" charset="2"/>
              <a:buChar char="n"/>
              <a:defRPr/>
            </a:pPr>
            <a:r>
              <a:rPr lang="es-ES" sz="2000" dirty="0" smtClean="0">
                <a:ea typeface="ＭＳ Ｐゴシック" charset="-128"/>
                <a:cs typeface="ＭＳ Ｐゴシック" charset="-128"/>
              </a:rPr>
              <a:t>Y de la necesidad de soporte respiratorio:</a:t>
            </a:r>
          </a:p>
          <a:p>
            <a:pPr lvl="1">
              <a:spcBef>
                <a:spcPct val="0"/>
              </a:spcBef>
              <a:buFont typeface="Wingdings" charset="2"/>
              <a:buNone/>
              <a:defRPr/>
            </a:pPr>
            <a:r>
              <a:rPr lang="es-ES" sz="2000" dirty="0" smtClean="0">
                <a:ea typeface="ＭＳ Ｐゴシック" charset="-128"/>
                <a:cs typeface="ＭＳ Ｐゴシック" charset="-128"/>
              </a:rPr>
              <a:t>		</a:t>
            </a:r>
            <a:r>
              <a:rPr lang="es-ES" sz="1600" dirty="0" smtClean="0">
                <a:ea typeface="ＭＳ Ｐゴシック" charset="-128"/>
                <a:cs typeface="ＭＳ Ｐゴシック" charset="-128"/>
              </a:rPr>
              <a:t>CV&lt; 25% predice hipercapnea diurna; </a:t>
            </a:r>
          </a:p>
          <a:p>
            <a:pPr lvl="1">
              <a:spcBef>
                <a:spcPct val="0"/>
              </a:spcBef>
              <a:buFont typeface="Wingdings" charset="2"/>
              <a:buNone/>
              <a:defRPr/>
            </a:pPr>
            <a:r>
              <a:rPr lang="es-ES" sz="1600" dirty="0" smtClean="0">
                <a:ea typeface="ＭＳ Ｐゴシック" charset="-128"/>
                <a:cs typeface="ＭＳ Ｐゴシック" charset="-128"/>
              </a:rPr>
              <a:t>	  CV&lt; 680 ml, 		</a:t>
            </a:r>
          </a:p>
        </p:txBody>
      </p:sp>
      <p:sp>
        <p:nvSpPr>
          <p:cNvPr id="53253" name="1 Título"/>
          <p:cNvSpPr txBox="1">
            <a:spLocks/>
          </p:cNvSpPr>
          <p:nvPr/>
        </p:nvSpPr>
        <p:spPr bwMode="auto">
          <a:xfrm>
            <a:off x="3276600" y="476250"/>
            <a:ext cx="3384550" cy="920750"/>
          </a:xfrm>
          <a:prstGeom prst="rect">
            <a:avLst/>
          </a:prstGeom>
          <a:gradFill rotWithShape="1">
            <a:gsLst>
              <a:gs pos="0">
                <a:srgbClr val="FFFFED"/>
              </a:gs>
              <a:gs pos="64999">
                <a:srgbClr val="FBFBD3"/>
              </a:gs>
              <a:gs pos="100000">
                <a:srgbClr val="FBFBC1"/>
              </a:gs>
            </a:gsLst>
            <a:lin ang="5400000" scaled="1"/>
          </a:gradFill>
          <a:ln w="9525">
            <a:solidFill>
              <a:srgbClr val="C9C994"/>
            </a:solidFill>
            <a:miter lim="800000"/>
            <a:headEnd/>
            <a:tailEnd/>
          </a:ln>
          <a:effectLst>
            <a:outerShdw dist="20000" dir="5400000" rotWithShape="0">
              <a:srgbClr val="000000">
                <a:alpha val="37999"/>
              </a:srgbClr>
            </a:outerShdw>
          </a:effectLst>
          <a:extLst>
            <a:ext uri="{FAA26D3D-D897-4be2-8F04-BA451C77F1D7}"/>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s-ES" sz="2800">
                <a:solidFill>
                  <a:srgbClr val="000000"/>
                </a:solidFill>
                <a:cs typeface="Arial" charset="0"/>
              </a:rPr>
              <a:t>Espirometría</a:t>
            </a:r>
          </a:p>
        </p:txBody>
      </p:sp>
      <p:pic>
        <p:nvPicPr>
          <p:cNvPr id="35846" name="Picture 4"/>
          <p:cNvPicPr>
            <a:picLocks noChangeAspect="1" noChangeArrowheads="1"/>
          </p:cNvPicPr>
          <p:nvPr/>
        </p:nvPicPr>
        <p:blipFill>
          <a:blip r:embed="rId4"/>
          <a:srcRect/>
          <a:stretch>
            <a:fillRect/>
          </a:stretch>
        </p:blipFill>
        <p:spPr bwMode="auto">
          <a:xfrm>
            <a:off x="7162800" y="1752600"/>
            <a:ext cx="1409700" cy="304800"/>
          </a:xfrm>
          <a:prstGeom prst="rect">
            <a:avLst/>
          </a:prstGeom>
          <a:noFill/>
          <a:ln w="9525">
            <a:noFill/>
            <a:miter lim="800000"/>
            <a:headEnd/>
            <a:tailEnd/>
          </a:ln>
        </p:spPr>
      </p:pic>
      <p:sp>
        <p:nvSpPr>
          <p:cNvPr id="7" name="1 Título"/>
          <p:cNvSpPr txBox="1">
            <a:spLocks/>
          </p:cNvSpPr>
          <p:nvPr/>
        </p:nvSpPr>
        <p:spPr bwMode="auto">
          <a:xfrm>
            <a:off x="0" y="-25400"/>
            <a:ext cx="3457575" cy="647700"/>
          </a:xfrm>
          <a:prstGeom prst="rect">
            <a:avLst/>
          </a:prstGeom>
          <a:gradFill rotWithShape="1">
            <a:gsLst>
              <a:gs pos="0">
                <a:srgbClr val="FFFFED"/>
              </a:gs>
              <a:gs pos="64999">
                <a:srgbClr val="FBFBD3"/>
              </a:gs>
              <a:gs pos="100000">
                <a:srgbClr val="FBFBC1"/>
              </a:gs>
            </a:gsLst>
            <a:lin ang="5400000" scaled="1"/>
          </a:gradFill>
          <a:ln w="9525">
            <a:solidFill>
              <a:srgbClr val="C9C994"/>
            </a:solidFill>
            <a:miter lim="800000"/>
            <a:headEnd/>
            <a:tailEnd/>
          </a:ln>
          <a:effectLst>
            <a:outerShdw dist="20000" dir="5400000" rotWithShape="0">
              <a:srgbClr val="000000">
                <a:alpha val="37999"/>
              </a:srgbClr>
            </a:outerShdw>
          </a:effectLst>
          <a:extLst>
            <a:ext uri="{FAA26D3D-D897-4be2-8F04-BA451C77F1D7}"/>
          </a:extLst>
        </p:spPr>
        <p:txBody>
          <a:bodyPr anchor="ctr">
            <a:prstTxWarp prst="textNoShape">
              <a:avLst/>
            </a:prstTxWarp>
          </a:bodyPr>
          <a:lstStyle/>
          <a:p>
            <a:pPr algn="ctr" eaLnBrk="0" hangingPunct="0">
              <a:defRPr/>
            </a:pPr>
            <a:r>
              <a:rPr lang="es-ES" sz="1600">
                <a:solidFill>
                  <a:srgbClr val="000000"/>
                </a:solidFill>
                <a:latin typeface="Arial" charset="0"/>
                <a:ea typeface="Arial" charset="0"/>
                <a:cs typeface="Arial" charset="0"/>
              </a:rPr>
              <a:t>Identificando los niños con RCR</a:t>
            </a:r>
          </a:p>
        </p:txBody>
      </p:sp>
      <p:pic>
        <p:nvPicPr>
          <p:cNvPr id="35848" name="Picture 8" descr="/Users/Marian/Desktop/PEN Respi 2-9-15/espirometria/Videos/Pediatria 2 avi pantalla completa.avi">
            <a:hlinkClick r:id="" action="ppaction://media"/>
          </p:cNvPr>
          <p:cNvPicPr/>
          <p:nvPr>
            <a:videoFile r:link="rId1"/>
          </p:nvPr>
        </p:nvPicPr>
        <p:blipFill>
          <a:blip r:embed="rId5"/>
          <a:srcRect/>
          <a:stretch>
            <a:fillRect/>
          </a:stretch>
        </p:blipFill>
        <p:spPr bwMode="auto">
          <a:xfrm>
            <a:off x="5638800" y="4054475"/>
            <a:ext cx="3505200" cy="2803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584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5848"/>
                                        </p:tgtEl>
                                      </p:cBhvr>
                                    </p:cmd>
                                  </p:childTnLst>
                                </p:cTn>
                              </p:par>
                            </p:childTnLst>
                          </p:cTn>
                        </p:par>
                      </p:childTnLst>
                    </p:cTn>
                  </p:par>
                </p:childTnLst>
              </p:cTn>
              <p:nextCondLst>
                <p:cond evt="onClick" delay="0">
                  <p:tgtEl>
                    <p:spTgt spid="35848"/>
                  </p:tgtEl>
                </p:cond>
              </p:nextCondLst>
            </p:seq>
            <p:video>
              <p:cMediaNode>
                <p:cTn id="7" fill="hold" display="0">
                  <p:stCondLst>
                    <p:cond delay="indefinite"/>
                  </p:stCondLst>
                  <p:endCondLst>
                    <p:cond evt="onNext" delay="0">
                      <p:tgtEl>
                        <p:sldTgt/>
                      </p:tgtEl>
                    </p:cond>
                    <p:cond evt="onPrev" delay="0">
                      <p:tgtEl>
                        <p:sldTgt/>
                      </p:tgtEl>
                    </p:cond>
                  </p:endCondLst>
                </p:cTn>
                <p:tgtEl>
                  <p:spTgt spid="35848"/>
                </p:tgtEl>
              </p:cMediaNode>
            </p:video>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5" name="1 Título"/>
          <p:cNvSpPr>
            <a:spLocks noGrp="1"/>
          </p:cNvSpPr>
          <p:nvPr>
            <p:ph type="title"/>
          </p:nvPr>
        </p:nvSpPr>
        <p:spPr>
          <a:xfrm>
            <a:off x="-36513" y="-26988"/>
            <a:ext cx="3744913" cy="792163"/>
          </a:xfrm>
          <a:gradFill rotWithShape="1">
            <a:gsLst>
              <a:gs pos="0">
                <a:srgbClr val="FFFFED"/>
              </a:gs>
              <a:gs pos="64999">
                <a:srgbClr val="FBFBD3"/>
              </a:gs>
              <a:gs pos="100000">
                <a:srgbClr val="FBFBC1"/>
              </a:gs>
            </a:gsLst>
            <a:lin ang="5400000" scaled="1"/>
          </a:gradFill>
          <a:ln cap="flat">
            <a:solidFill>
              <a:srgbClr val="C9C994"/>
            </a:solidFill>
          </a:ln>
          <a:effectLst>
            <a:outerShdw dist="20000" dir="5400000" rotWithShape="0">
              <a:srgbClr val="000000">
                <a:alpha val="37999"/>
              </a:srgbClr>
            </a:outerShdw>
          </a:effectLst>
        </p:spPr>
        <p:txBody>
          <a:bodyPr/>
          <a:lstStyle/>
          <a:p>
            <a:pPr algn="ctr">
              <a:defRPr/>
            </a:pPr>
            <a:r>
              <a:rPr lang="es-ES" sz="1600">
                <a:solidFill>
                  <a:srgbClr val="000000"/>
                </a:solidFill>
                <a:latin typeface="Arial" charset="0"/>
                <a:cs typeface="Arial" charset="0"/>
              </a:rPr>
              <a:t>Identificando los niños con Riesgo de Complicaciones Respiratorias</a:t>
            </a:r>
          </a:p>
        </p:txBody>
      </p:sp>
      <p:sp>
        <p:nvSpPr>
          <p:cNvPr id="46083" name="2 Marcador de contenido"/>
          <p:cNvSpPr>
            <a:spLocks noGrp="1"/>
          </p:cNvSpPr>
          <p:nvPr>
            <p:ph idx="1"/>
          </p:nvPr>
        </p:nvSpPr>
        <p:spPr>
          <a:xfrm>
            <a:off x="1189584" y="2474655"/>
            <a:ext cx="7344816" cy="2554545"/>
          </a:xfrm>
          <a:solidFill>
            <a:schemeClr val="bg2">
              <a:lumMod val="10000"/>
              <a:lumOff val="90000"/>
            </a:schemeClr>
          </a:solidFill>
          <a:effectLst>
            <a:glow rad="63500">
              <a:schemeClr val="accent4">
                <a:satMod val="175000"/>
                <a:alpha val="40000"/>
              </a:schemeClr>
            </a:glow>
          </a:effectLst>
          <a:extLst/>
        </p:spPr>
        <p:txBody>
          <a:bodyPr>
            <a:spAutoFit/>
          </a:bodyPr>
          <a:lstStyle/>
          <a:p>
            <a:pPr marL="0" indent="0">
              <a:spcBef>
                <a:spcPct val="0"/>
              </a:spcBef>
              <a:buFont typeface="Wingdings" charset="2"/>
              <a:buNone/>
              <a:defRPr/>
            </a:pPr>
            <a:r>
              <a:rPr lang="es-ES" sz="2000" b="1" u="sng" dirty="0" smtClean="0">
                <a:ea typeface="ＭＳ Ｐゴシック" charset="-128"/>
                <a:cs typeface="ＭＳ Ｐゴシック" charset="-128"/>
              </a:rPr>
              <a:t>PIM, PEM Y SNIP</a:t>
            </a:r>
          </a:p>
          <a:p>
            <a:pPr marL="0" indent="0">
              <a:spcBef>
                <a:spcPct val="0"/>
              </a:spcBef>
              <a:buFont typeface="Wingdings" charset="2"/>
              <a:buNone/>
              <a:defRPr/>
            </a:pPr>
            <a:endParaRPr lang="es-ES" sz="2000" b="1" u="sng" dirty="0" smtClean="0">
              <a:ea typeface="ＭＳ Ｐゴシック" charset="-128"/>
              <a:cs typeface="ＭＳ Ｐゴシック" charset="-128"/>
            </a:endParaRPr>
          </a:p>
          <a:p>
            <a:pPr marL="0" indent="0">
              <a:spcBef>
                <a:spcPct val="0"/>
              </a:spcBef>
              <a:buFont typeface="Wingdings" charset="2"/>
              <a:buNone/>
              <a:defRPr/>
            </a:pPr>
            <a:r>
              <a:rPr lang="es-ES" sz="2000" dirty="0" smtClean="0">
                <a:ea typeface="ＭＳ Ｐゴシック" charset="-128"/>
                <a:cs typeface="ＭＳ Ｐゴシック" charset="-128"/>
              </a:rPr>
              <a:t>Valoran la debilidad muscular a nivel de diferentes grupos musculares  afectados de forma variable en las ENM:</a:t>
            </a:r>
          </a:p>
          <a:p>
            <a:pPr marL="0" indent="0">
              <a:spcBef>
                <a:spcPct val="0"/>
              </a:spcBef>
              <a:buFont typeface="Wingdings" charset="2"/>
              <a:buNone/>
              <a:defRPr/>
            </a:pPr>
            <a:r>
              <a:rPr lang="es-ES" sz="2000" dirty="0" smtClean="0">
                <a:ea typeface="ＭＳ Ｐゴシック" charset="-128"/>
                <a:cs typeface="ＭＳ Ｐゴシック" charset="-128"/>
              </a:rPr>
              <a:t>	Inspiratorios,Espiratorios,Bulbares </a:t>
            </a:r>
          </a:p>
          <a:p>
            <a:pPr marL="0" indent="0">
              <a:spcBef>
                <a:spcPct val="0"/>
              </a:spcBef>
              <a:buFont typeface="Wingdings" charset="2"/>
              <a:buNone/>
              <a:defRPr/>
            </a:pPr>
            <a:endParaRPr lang="es-ES" sz="2000" dirty="0" smtClean="0">
              <a:ea typeface="ＭＳ Ｐゴシック" charset="-128"/>
              <a:cs typeface="ＭＳ Ｐゴシック" charset="-128"/>
            </a:endParaRPr>
          </a:p>
          <a:p>
            <a:pPr marL="0" indent="0">
              <a:spcBef>
                <a:spcPct val="0"/>
              </a:spcBef>
              <a:buFont typeface="Wingdings" charset="2"/>
              <a:buNone/>
              <a:defRPr/>
            </a:pPr>
            <a:r>
              <a:rPr lang="es-ES" sz="2000" dirty="0" smtClean="0">
                <a:ea typeface="ＭＳ Ｐゴシック" charset="-128"/>
                <a:cs typeface="ＭＳ Ｐゴシック" charset="-128"/>
              </a:rPr>
              <a:t>PIM &lt;de -80 o un PEM &gt; de 80 no debilidad significativa</a:t>
            </a:r>
          </a:p>
          <a:p>
            <a:pPr marL="0" indent="0">
              <a:spcBef>
                <a:spcPct val="0"/>
              </a:spcBef>
              <a:buFont typeface="Wingdings" charset="2"/>
              <a:buNone/>
              <a:defRPr/>
            </a:pPr>
            <a:r>
              <a:rPr lang="es-ES" sz="2000" dirty="0" smtClean="0">
                <a:ea typeface="ＭＳ Ｐゴシック" charset="-128"/>
                <a:cs typeface="ＭＳ Ｐゴシック" charset="-128"/>
              </a:rPr>
              <a:t>PIM &lt; 60 y SNIP &lt; 40 comenzar VNI.</a:t>
            </a:r>
          </a:p>
        </p:txBody>
      </p:sp>
      <p:sp>
        <p:nvSpPr>
          <p:cNvPr id="57349" name="1 Título"/>
          <p:cNvSpPr txBox="1">
            <a:spLocks/>
          </p:cNvSpPr>
          <p:nvPr/>
        </p:nvSpPr>
        <p:spPr bwMode="auto">
          <a:xfrm>
            <a:off x="3276600" y="476250"/>
            <a:ext cx="4824413" cy="920750"/>
          </a:xfrm>
          <a:prstGeom prst="rect">
            <a:avLst/>
          </a:prstGeom>
          <a:gradFill rotWithShape="1">
            <a:gsLst>
              <a:gs pos="0">
                <a:srgbClr val="FFFFED"/>
              </a:gs>
              <a:gs pos="64999">
                <a:srgbClr val="FBFBD3"/>
              </a:gs>
              <a:gs pos="100000">
                <a:srgbClr val="FBFBC1"/>
              </a:gs>
            </a:gsLst>
            <a:lin ang="5400000" scaled="1"/>
          </a:gradFill>
          <a:ln w="9525">
            <a:solidFill>
              <a:srgbClr val="C9C994"/>
            </a:solidFill>
            <a:miter lim="800000"/>
            <a:headEnd/>
            <a:tailEnd/>
          </a:ln>
          <a:effectLst>
            <a:outerShdw dist="20000" dir="5400000" rotWithShape="0">
              <a:srgbClr val="000000">
                <a:alpha val="37999"/>
              </a:srgbClr>
            </a:outerShdw>
          </a:effectLst>
          <a:extLst>
            <a:ext uri="{FAA26D3D-D897-4be2-8F04-BA451C77F1D7}"/>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s-ES" sz="2800">
                <a:solidFill>
                  <a:srgbClr val="000000"/>
                </a:solidFill>
                <a:cs typeface="Arial" charset="0"/>
              </a:rPr>
              <a:t>Test de fuerza muscular respiratoria</a:t>
            </a:r>
          </a:p>
        </p:txBody>
      </p:sp>
      <p:pic>
        <p:nvPicPr>
          <p:cNvPr id="37895" name="Picture 4"/>
          <p:cNvPicPr>
            <a:picLocks noChangeAspect="1" noChangeArrowheads="1"/>
          </p:cNvPicPr>
          <p:nvPr/>
        </p:nvPicPr>
        <p:blipFill>
          <a:blip r:embed="rId3"/>
          <a:srcRect/>
          <a:stretch>
            <a:fillRect/>
          </a:stretch>
        </p:blipFill>
        <p:spPr bwMode="auto">
          <a:xfrm>
            <a:off x="7524750" y="6553200"/>
            <a:ext cx="1409700" cy="30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2 Marcador de contenido"/>
          <p:cNvSpPr txBox="1">
            <a:spLocks/>
          </p:cNvSpPr>
          <p:nvPr/>
        </p:nvSpPr>
        <p:spPr bwMode="auto">
          <a:xfrm>
            <a:off x="755576" y="1934831"/>
            <a:ext cx="8136904" cy="2862322"/>
          </a:xfrm>
          <a:prstGeom prst="rect">
            <a:avLst/>
          </a:prstGeom>
          <a:solidFill>
            <a:schemeClr val="bg2">
              <a:lumMod val="10000"/>
              <a:lumOff val="90000"/>
            </a:schemeClr>
          </a:solidFill>
          <a:ln>
            <a:noFill/>
            <a:miter lim="800000"/>
            <a:headEnd/>
            <a:tailEnd/>
          </a:ln>
          <a:effectLst>
            <a:glow rad="63500">
              <a:schemeClr val="accent4">
                <a:satMod val="175000"/>
                <a:alpha val="40000"/>
              </a:schemeClr>
            </a:glow>
          </a:effectLst>
          <a:extLst>
            <a:ext uri="{91240B29-F687-4F45-9708-019B960494DF}"/>
            <a:ext uri="{FAA26D3D-D897-4be2-8F04-BA451C77F1D7}"/>
          </a:extLst>
        </p:spPr>
        <p:txBody>
          <a:bodyPr>
            <a:prstTxWarp prst="textNoShape">
              <a:avLst/>
            </a:prstTxWarp>
            <a:spAutoFit/>
          </a:bodyPr>
          <a:lstStyle/>
          <a:p>
            <a:pPr marL="742950" lvl="1" indent="-285750" eaLnBrk="0" hangingPunct="0">
              <a:buClr>
                <a:schemeClr val="accent1"/>
              </a:buClr>
              <a:buSzPct val="75000"/>
              <a:buFont typeface="Wingdings" charset="2"/>
              <a:buChar char="n"/>
              <a:defRPr/>
            </a:pPr>
            <a:r>
              <a:rPr lang="es-ES" sz="2000" b="1">
                <a:latin typeface="Arial" charset="0"/>
                <a:ea typeface="ＭＳ Ｐゴシック" charset="-128"/>
                <a:cs typeface="ＭＳ Ｐゴシック" charset="-128"/>
              </a:rPr>
              <a:t>Adultos sanos PFT &gt; 400 l/min</a:t>
            </a:r>
          </a:p>
          <a:p>
            <a:pPr marL="742950" lvl="1" indent="-285750" eaLnBrk="0" hangingPunct="0">
              <a:buClr>
                <a:schemeClr val="accent1"/>
              </a:buClr>
              <a:buSzPct val="75000"/>
              <a:buFont typeface="Wingdings" charset="2"/>
              <a:buChar char="n"/>
              <a:defRPr/>
            </a:pPr>
            <a:r>
              <a:rPr lang="es-ES" sz="2000" b="1">
                <a:latin typeface="Arial" charset="0"/>
                <a:ea typeface="ＭＳ Ｐゴシック" charset="-128"/>
                <a:cs typeface="ＭＳ Ｐゴシック" charset="-128"/>
              </a:rPr>
              <a:t>Adultos y niños &gt; 12 a. PFT &lt; 270 l/min </a:t>
            </a:r>
          </a:p>
          <a:p>
            <a:pPr marL="1600200" lvl="3" indent="-228600" eaLnBrk="0" hangingPunct="0">
              <a:buClr>
                <a:schemeClr val="accent1"/>
              </a:buClr>
              <a:buFont typeface="Wingdings" charset="2"/>
              <a:buChar char="§"/>
              <a:defRPr/>
            </a:pPr>
            <a:r>
              <a:rPr lang="es-ES" sz="2000">
                <a:latin typeface="Arial" charset="0"/>
                <a:ea typeface="ＭＳ Ｐゴシック" charset="-128"/>
                <a:cs typeface="ＭＳ Ｐゴシック" charset="-128"/>
              </a:rPr>
              <a:t>vulnerable a fallo respiratorio en infecciones triviales.</a:t>
            </a:r>
          </a:p>
          <a:p>
            <a:pPr marL="1600200" lvl="3" indent="-228600" eaLnBrk="0" hangingPunct="0">
              <a:buClr>
                <a:schemeClr val="accent1"/>
              </a:buClr>
              <a:buFont typeface="Wingdings" charset="2"/>
              <a:buChar char="§"/>
              <a:defRPr/>
            </a:pPr>
            <a:r>
              <a:rPr lang="es-ES" sz="2000">
                <a:latin typeface="Arial" charset="0"/>
                <a:ea typeface="ＭＳ Ｐゴシック" charset="-128"/>
                <a:cs typeface="ＭＳ Ｐゴシック" charset="-128"/>
              </a:rPr>
              <a:t>aplicar técnicas de tos asistida.</a:t>
            </a:r>
          </a:p>
          <a:p>
            <a:pPr marL="742950" lvl="1" indent="-285750" eaLnBrk="0" hangingPunct="0">
              <a:buClr>
                <a:schemeClr val="accent1"/>
              </a:buClr>
              <a:buSzPct val="75000"/>
              <a:buFont typeface="Wingdings" charset="2"/>
              <a:buChar char="n"/>
              <a:defRPr/>
            </a:pPr>
            <a:r>
              <a:rPr lang="es-ES" sz="2000" b="1">
                <a:latin typeface="Arial" charset="0"/>
                <a:ea typeface="ＭＳ Ｐゴシック" charset="-128"/>
                <a:cs typeface="ＭＳ Ｐゴシック" charset="-128"/>
              </a:rPr>
              <a:t>Adultos y niños &gt; 12 a. PFT &lt; 160 l/min </a:t>
            </a:r>
          </a:p>
          <a:p>
            <a:pPr marL="1600200" lvl="3" indent="-228600" eaLnBrk="0" hangingPunct="0">
              <a:buClr>
                <a:schemeClr val="accent1"/>
              </a:buClr>
              <a:buFont typeface="Wingdings" charset="2"/>
              <a:buChar char="§"/>
              <a:defRPr/>
            </a:pPr>
            <a:r>
              <a:rPr lang="es-ES" sz="2000">
                <a:latin typeface="Arial" charset="0"/>
                <a:ea typeface="ＭＳ Ｐゴシック" charset="-128"/>
                <a:cs typeface="ＭＳ Ｐゴシック" charset="-128"/>
              </a:rPr>
              <a:t>no aclaran secreciones, ni extubación sin VNI e IT. </a:t>
            </a:r>
          </a:p>
          <a:p>
            <a:pPr marL="1600200" lvl="3" indent="-228600" eaLnBrk="0" hangingPunct="0">
              <a:buClr>
                <a:schemeClr val="accent1"/>
              </a:buClr>
              <a:buFont typeface="Wingdings" charset="2"/>
              <a:buChar char="§"/>
              <a:defRPr/>
            </a:pPr>
            <a:r>
              <a:rPr lang="es-ES" sz="2000">
                <a:latin typeface="Arial" charset="0"/>
                <a:ea typeface="ＭＳ Ｐゴシック" charset="-128"/>
                <a:cs typeface="ＭＳ Ｐゴシック" charset="-128"/>
              </a:rPr>
              <a:t>en niños predice frecuencia de exacerbaciones graves 				S 75% E 79%</a:t>
            </a:r>
            <a:r>
              <a:rPr lang="es-ES" sz="1400">
                <a:latin typeface="Arial" charset="0"/>
                <a:ea typeface="ＭＳ Ｐゴシック" charset="-128"/>
                <a:cs typeface="ＭＳ Ｐゴシック" charset="-128"/>
              </a:rPr>
              <a:t>. (An Ped 2014)</a:t>
            </a:r>
          </a:p>
          <a:p>
            <a:pPr marL="742950" lvl="1" indent="-285750" eaLnBrk="0" hangingPunct="0">
              <a:buClr>
                <a:schemeClr val="accent1"/>
              </a:buClr>
              <a:buSzPct val="75000"/>
              <a:buFont typeface="Wingdings" charset="2"/>
              <a:buChar char="n"/>
              <a:defRPr/>
            </a:pPr>
            <a:r>
              <a:rPr lang="es-ES" sz="2000">
                <a:latin typeface="Arial" charset="0"/>
                <a:ea typeface="ＭＳ Ｐゴシック" charset="-128"/>
                <a:cs typeface="ＭＳ Ｐゴシック" charset="-128"/>
              </a:rPr>
              <a:t>Valores equivalentes en niños no hay disponibles.</a:t>
            </a:r>
          </a:p>
        </p:txBody>
      </p:sp>
      <p:sp>
        <p:nvSpPr>
          <p:cNvPr id="39941" name="Título 1"/>
          <p:cNvSpPr>
            <a:spLocks noGrp="1"/>
          </p:cNvSpPr>
          <p:nvPr>
            <p:ph type="title"/>
          </p:nvPr>
        </p:nvSpPr>
        <p:spPr/>
        <p:txBody>
          <a:bodyPr/>
          <a:lstStyle/>
          <a:p>
            <a:endParaRPr lang="es-ES_tradnl">
              <a:ea typeface="ＭＳ Ｐゴシック" pitchFamily="-104" charset="-128"/>
              <a:cs typeface="ＭＳ Ｐゴシック" pitchFamily="-104" charset="-128"/>
            </a:endParaRPr>
          </a:p>
        </p:txBody>
      </p:sp>
      <p:sp>
        <p:nvSpPr>
          <p:cNvPr id="65542" name="1 Título"/>
          <p:cNvSpPr txBox="1">
            <a:spLocks/>
          </p:cNvSpPr>
          <p:nvPr/>
        </p:nvSpPr>
        <p:spPr bwMode="auto">
          <a:xfrm>
            <a:off x="3276600" y="476250"/>
            <a:ext cx="3384550" cy="920750"/>
          </a:xfrm>
          <a:prstGeom prst="rect">
            <a:avLst/>
          </a:prstGeom>
          <a:gradFill rotWithShape="1">
            <a:gsLst>
              <a:gs pos="0">
                <a:srgbClr val="FFFFED"/>
              </a:gs>
              <a:gs pos="64999">
                <a:srgbClr val="FBFBD3"/>
              </a:gs>
              <a:gs pos="100000">
                <a:srgbClr val="FBFBC1"/>
              </a:gs>
            </a:gsLst>
            <a:lin ang="5400000" scaled="1"/>
          </a:gradFill>
          <a:ln w="9525">
            <a:solidFill>
              <a:srgbClr val="C9C994"/>
            </a:solidFill>
            <a:miter lim="800000"/>
            <a:headEnd/>
            <a:tailEnd/>
          </a:ln>
          <a:effectLst>
            <a:outerShdw dist="20000" dir="5400000" rotWithShape="0">
              <a:srgbClr val="000000">
                <a:alpha val="37999"/>
              </a:srgbClr>
            </a:outerShdw>
          </a:effectLst>
          <a:extLst>
            <a:ext uri="{FAA26D3D-D897-4be2-8F04-BA451C77F1D7}"/>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s-ES" sz="2800">
                <a:solidFill>
                  <a:srgbClr val="000000"/>
                </a:solidFill>
                <a:cs typeface="Arial" charset="0"/>
              </a:rPr>
              <a:t>Pico flujo de la tos</a:t>
            </a:r>
          </a:p>
        </p:txBody>
      </p:sp>
      <p:sp>
        <p:nvSpPr>
          <p:cNvPr id="7" name="2 Marcador de contenido"/>
          <p:cNvSpPr txBox="1">
            <a:spLocks/>
          </p:cNvSpPr>
          <p:nvPr/>
        </p:nvSpPr>
        <p:spPr bwMode="auto">
          <a:xfrm>
            <a:off x="251520" y="5085185"/>
            <a:ext cx="8136904" cy="1015663"/>
          </a:xfrm>
          <a:prstGeom prst="rect">
            <a:avLst/>
          </a:prstGeom>
          <a:solidFill>
            <a:schemeClr val="bg2">
              <a:lumMod val="10000"/>
              <a:lumOff val="90000"/>
            </a:schemeClr>
          </a:solidFill>
          <a:ln>
            <a:noFill/>
            <a:miter lim="800000"/>
            <a:headEnd/>
            <a:tailEnd/>
          </a:ln>
          <a:effectLst>
            <a:glow rad="63500">
              <a:schemeClr val="accent4">
                <a:satMod val="175000"/>
                <a:alpha val="40000"/>
              </a:schemeClr>
            </a:glow>
          </a:effectLst>
          <a:extLst>
            <a:ext uri="{91240B29-F687-4F45-9708-019B960494DF}"/>
            <a:ext uri="{FAA26D3D-D897-4be2-8F04-BA451C77F1D7}"/>
          </a:extLst>
        </p:spPr>
        <p:txBody>
          <a:bodyPr>
            <a:spAutoFit/>
          </a:bodyPr>
          <a:lstStyle>
            <a:lvl1pPr marL="342900" indent="-342900" algn="l" rtl="0" eaLnBrk="0" fontAlgn="base" hangingPunct="0">
              <a:spcBef>
                <a:spcPct val="20000"/>
              </a:spcBef>
              <a:spcAft>
                <a:spcPct val="0"/>
              </a:spcAft>
              <a:buClr>
                <a:schemeClr val="folHlink"/>
              </a:buClr>
              <a:buSzPct val="90000"/>
              <a:buFont typeface="Wingdings" charset="0"/>
              <a:buChar char="n"/>
              <a:defRPr sz="2400">
                <a:solidFill>
                  <a:schemeClr val="tx1"/>
                </a:solidFill>
                <a:latin typeface="Arial" charset="0"/>
                <a:ea typeface="ＭＳ Ｐゴシック" charset="0"/>
                <a:cs typeface="ＭＳ Ｐゴシック" charset="0"/>
              </a:defRPr>
            </a:lvl1pPr>
            <a:lvl2pPr marL="742950" indent="-285750" algn="l" rtl="0" eaLnBrk="0" fontAlgn="base" hangingPunct="0">
              <a:spcBef>
                <a:spcPct val="20000"/>
              </a:spcBef>
              <a:spcAft>
                <a:spcPct val="0"/>
              </a:spcAft>
              <a:buClr>
                <a:schemeClr val="accent1"/>
              </a:buClr>
              <a:buSzPct val="75000"/>
              <a:buFont typeface="Wingdings" charset="0"/>
              <a:buChar char="n"/>
              <a:defRPr sz="2400">
                <a:solidFill>
                  <a:schemeClr val="tx1"/>
                </a:solidFill>
                <a:latin typeface="Arial" charset="0"/>
                <a:ea typeface="ＭＳ Ｐゴシック" charset="0"/>
              </a:defRPr>
            </a:lvl2pPr>
            <a:lvl3pPr marL="1143000" indent="-228600" algn="l" rtl="0" eaLnBrk="0" fontAlgn="base" hangingPunct="0">
              <a:spcBef>
                <a:spcPct val="20000"/>
              </a:spcBef>
              <a:spcAft>
                <a:spcPct val="0"/>
              </a:spcAft>
              <a:buClr>
                <a:schemeClr val="folHlink"/>
              </a:buClr>
              <a:buSzPct val="55000"/>
              <a:buFont typeface="Wingdings" charset="0"/>
              <a:buChar char="n"/>
              <a:defRPr sz="2400">
                <a:solidFill>
                  <a:schemeClr val="tx1"/>
                </a:solidFill>
                <a:latin typeface="Arial" charset="0"/>
                <a:ea typeface="ＭＳ Ｐゴシック" charset="0"/>
              </a:defRPr>
            </a:lvl3pPr>
            <a:lvl4pPr marL="1600200" indent="-228600" algn="l" rtl="0" eaLnBrk="0" fontAlgn="base" hangingPunct="0">
              <a:spcBef>
                <a:spcPct val="20000"/>
              </a:spcBef>
              <a:spcAft>
                <a:spcPct val="0"/>
              </a:spcAft>
              <a:buClr>
                <a:schemeClr val="accent1"/>
              </a:buClr>
              <a:buFont typeface="Wingdings" charset="0"/>
              <a:buChar char="§"/>
              <a:defRPr sz="2400">
                <a:solidFill>
                  <a:schemeClr val="tx1"/>
                </a:solidFill>
                <a:latin typeface="Arial" charset="0"/>
                <a:ea typeface="ＭＳ Ｐゴシック" charset="0"/>
              </a:defRPr>
            </a:lvl4pPr>
            <a:lvl5pPr marL="2057400" indent="-228600" algn="l" rtl="0" eaLnBrk="0" fontAlgn="base" hangingPunct="0">
              <a:spcBef>
                <a:spcPct val="20000"/>
              </a:spcBef>
              <a:spcAft>
                <a:spcPct val="0"/>
              </a:spcAft>
              <a:buClr>
                <a:schemeClr val="accent1"/>
              </a:buClr>
              <a:buFont typeface="Wingdings" charset="0"/>
              <a:buChar char="§"/>
              <a:defRPr sz="2400">
                <a:solidFill>
                  <a:schemeClr val="tx1"/>
                </a:solidFill>
                <a:latin typeface="Arial" charset="0"/>
                <a:ea typeface="ＭＳ Ｐゴシック" charset="0"/>
              </a:defRPr>
            </a:lvl5pPr>
            <a:lvl6pPr marL="25146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6pPr>
            <a:lvl7pPr marL="29718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7pPr>
            <a:lvl8pPr marL="34290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8pPr>
            <a:lvl9pPr marL="38862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9pPr>
          </a:lstStyle>
          <a:p>
            <a:pPr marL="457200" lvl="1" indent="0">
              <a:spcBef>
                <a:spcPct val="0"/>
              </a:spcBef>
              <a:buFont typeface="Wingdings" charset="0"/>
              <a:buNone/>
              <a:defRPr/>
            </a:pPr>
            <a:r>
              <a:rPr lang="es-ES" sz="2000" b="1" u="sng" dirty="0" smtClean="0">
                <a:cs typeface="ＭＳ Ｐゴシック" charset="-128"/>
              </a:rPr>
              <a:t>Buena práctica</a:t>
            </a:r>
          </a:p>
          <a:p>
            <a:pPr marL="457200" lvl="1" indent="0">
              <a:spcBef>
                <a:spcPct val="0"/>
              </a:spcBef>
              <a:buFont typeface="Wingdings" charset="0"/>
              <a:buNone/>
              <a:defRPr/>
            </a:pPr>
            <a:r>
              <a:rPr lang="es-ES" sz="2000" dirty="0" smtClean="0">
                <a:cs typeface="ＭＳ Ｐゴシック" charset="-128"/>
              </a:rPr>
              <a:t>PFT debería ser usado para valoración de la efectividad del aclaramiento de las secreciones en ENM sobre los 12 años.</a:t>
            </a:r>
            <a:endParaRPr lang="es-ES" sz="2000" dirty="0">
              <a:cs typeface="ＭＳ Ｐゴシック" charset="-128"/>
            </a:endParaRPr>
          </a:p>
        </p:txBody>
      </p:sp>
      <p:pic>
        <p:nvPicPr>
          <p:cNvPr id="39946" name="Picture 4"/>
          <p:cNvPicPr>
            <a:picLocks noChangeAspect="1" noChangeArrowheads="1"/>
          </p:cNvPicPr>
          <p:nvPr/>
        </p:nvPicPr>
        <p:blipFill>
          <a:blip r:embed="rId3"/>
          <a:srcRect/>
          <a:stretch>
            <a:fillRect/>
          </a:stretch>
        </p:blipFill>
        <p:spPr bwMode="auto">
          <a:xfrm>
            <a:off x="7596188" y="6453188"/>
            <a:ext cx="1409700" cy="304800"/>
          </a:xfrm>
          <a:prstGeom prst="rect">
            <a:avLst/>
          </a:prstGeom>
          <a:noFill/>
          <a:ln w="9525">
            <a:noFill/>
            <a:miter lim="800000"/>
            <a:headEnd/>
            <a:tailEnd/>
          </a:ln>
        </p:spPr>
      </p:pic>
      <p:sp>
        <p:nvSpPr>
          <p:cNvPr id="11" name="1 Título"/>
          <p:cNvSpPr txBox="1">
            <a:spLocks/>
          </p:cNvSpPr>
          <p:nvPr/>
        </p:nvSpPr>
        <p:spPr bwMode="auto">
          <a:xfrm>
            <a:off x="0" y="-25400"/>
            <a:ext cx="3457575" cy="647700"/>
          </a:xfrm>
          <a:prstGeom prst="rect">
            <a:avLst/>
          </a:prstGeom>
          <a:gradFill rotWithShape="1">
            <a:gsLst>
              <a:gs pos="0">
                <a:srgbClr val="FFFFED"/>
              </a:gs>
              <a:gs pos="64999">
                <a:srgbClr val="FBFBD3"/>
              </a:gs>
              <a:gs pos="100000">
                <a:srgbClr val="FBFBC1"/>
              </a:gs>
            </a:gsLst>
            <a:lin ang="5400000" scaled="1"/>
          </a:gradFill>
          <a:ln w="9525">
            <a:solidFill>
              <a:srgbClr val="C9C994"/>
            </a:solidFill>
            <a:miter lim="800000"/>
            <a:headEnd/>
            <a:tailEnd/>
          </a:ln>
          <a:effectLst>
            <a:outerShdw dist="20000" dir="5400000" rotWithShape="0">
              <a:srgbClr val="000000">
                <a:alpha val="37999"/>
              </a:srgbClr>
            </a:outerShdw>
          </a:effectLst>
          <a:extLst>
            <a:ext uri="{FAA26D3D-D897-4be2-8F04-BA451C77F1D7}"/>
          </a:extLst>
        </p:spPr>
        <p:txBody>
          <a:bodyPr anchor="ctr">
            <a:prstTxWarp prst="textNoShape">
              <a:avLst/>
            </a:prstTxWarp>
          </a:bodyPr>
          <a:lstStyle/>
          <a:p>
            <a:pPr algn="ctr" eaLnBrk="0" hangingPunct="0">
              <a:defRPr/>
            </a:pPr>
            <a:r>
              <a:rPr lang="es-ES" sz="1600">
                <a:solidFill>
                  <a:srgbClr val="000000"/>
                </a:solidFill>
                <a:latin typeface="Arial" charset="0"/>
                <a:ea typeface="Arial" charset="0"/>
                <a:cs typeface="Arial" charset="0"/>
              </a:rPr>
              <a:t>Identificando los niños con RCR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2 Marcador de contenido"/>
          <p:cNvSpPr txBox="1">
            <a:spLocks/>
          </p:cNvSpPr>
          <p:nvPr/>
        </p:nvSpPr>
        <p:spPr bwMode="auto">
          <a:xfrm>
            <a:off x="395536" y="1844824"/>
            <a:ext cx="8136904" cy="2862322"/>
          </a:xfrm>
          <a:prstGeom prst="rect">
            <a:avLst/>
          </a:prstGeom>
          <a:solidFill>
            <a:schemeClr val="bg2">
              <a:lumMod val="10000"/>
              <a:lumOff val="90000"/>
            </a:schemeClr>
          </a:solidFill>
          <a:ln>
            <a:noFill/>
            <a:miter lim="800000"/>
            <a:headEnd/>
            <a:tailEnd/>
          </a:ln>
          <a:effectLst>
            <a:glow rad="63500">
              <a:schemeClr val="accent4">
                <a:satMod val="175000"/>
                <a:alpha val="40000"/>
              </a:schemeClr>
            </a:glow>
          </a:effectLst>
          <a:extLst>
            <a:ext uri="{91240B29-F687-4F45-9708-019B960494DF}"/>
            <a:ext uri="{FAA26D3D-D897-4be2-8F04-BA451C77F1D7}"/>
          </a:extLst>
        </p:spPr>
        <p:txBody>
          <a:bodyPr>
            <a:prstTxWarp prst="textNoShape">
              <a:avLst/>
            </a:prstTxWarp>
            <a:spAutoFit/>
          </a:bodyPr>
          <a:lstStyle/>
          <a:p>
            <a:pPr eaLnBrk="0" hangingPunct="0">
              <a:buClr>
                <a:schemeClr val="folHlink"/>
              </a:buClr>
              <a:buSzPct val="90000"/>
              <a:buFont typeface="Wingdings" charset="2"/>
              <a:buNone/>
              <a:defRPr/>
            </a:pPr>
            <a:r>
              <a:rPr lang="es-ES" sz="2000" b="1" u="sng">
                <a:latin typeface="Arial" charset="0"/>
                <a:ea typeface="ＭＳ Ｐゴシック" charset="-128"/>
                <a:cs typeface="ＭＳ Ｐゴシック" charset="-128"/>
              </a:rPr>
              <a:t> </a:t>
            </a:r>
          </a:p>
          <a:p>
            <a:pPr marL="742950" lvl="1" indent="-285750" eaLnBrk="0" hangingPunct="0">
              <a:buClr>
                <a:schemeClr val="accent1"/>
              </a:buClr>
              <a:buSzPct val="75000"/>
              <a:buFont typeface="Wingdings" charset="2"/>
              <a:buChar char="n"/>
              <a:defRPr/>
            </a:pPr>
            <a:r>
              <a:rPr lang="es-ES" sz="2000">
                <a:latin typeface="Arial" charset="0"/>
                <a:ea typeface="ＭＳ Ｐゴシック" charset="-128"/>
                <a:cs typeface="ＭＳ Ｐゴシック" charset="-128"/>
              </a:rPr>
              <a:t>Comenzar cuando empieza a colaborar, 4-6 años:</a:t>
            </a:r>
          </a:p>
          <a:p>
            <a:pPr marL="1143000" lvl="2" indent="-228600" eaLnBrk="0" hangingPunct="0">
              <a:buClr>
                <a:schemeClr val="folHlink"/>
              </a:buClr>
              <a:buSzPct val="55000"/>
              <a:buFont typeface="Wingdings" charset="2"/>
              <a:buChar char="n"/>
              <a:defRPr/>
            </a:pPr>
            <a:r>
              <a:rPr lang="es-ES" sz="2000">
                <a:latin typeface="Arial" charset="0"/>
                <a:ea typeface="ＭＳ Ｐゴシック" charset="-128"/>
                <a:cs typeface="ＭＳ Ｐゴシック" charset="-128"/>
              </a:rPr>
              <a:t>Espirometría, PIM PEM y PFT cada año hasta detectar alteración.</a:t>
            </a:r>
          </a:p>
          <a:p>
            <a:pPr marL="1143000" lvl="2" indent="-228600" eaLnBrk="0" hangingPunct="0">
              <a:buClr>
                <a:schemeClr val="folHlink"/>
              </a:buClr>
              <a:buSzPct val="55000"/>
              <a:buFont typeface="Wingdings" charset="2"/>
              <a:buChar char="n"/>
              <a:defRPr/>
            </a:pPr>
            <a:r>
              <a:rPr lang="es-ES" sz="2000">
                <a:latin typeface="Arial" charset="0"/>
                <a:ea typeface="ＭＳ Ｐゴシック" charset="-128"/>
                <a:cs typeface="ＭＳ Ｐゴシック" charset="-128"/>
              </a:rPr>
              <a:t>Desde que se altera hasta CVF &lt; 60% y/o PIM PEM &lt; 60% cada 6m y Sat O2 domiciliaria anual.</a:t>
            </a:r>
          </a:p>
          <a:p>
            <a:pPr marL="1143000" lvl="2" indent="-228600" eaLnBrk="0" hangingPunct="0">
              <a:buClr>
                <a:schemeClr val="folHlink"/>
              </a:buClr>
              <a:buSzPct val="55000"/>
              <a:buFont typeface="Wingdings" charset="2"/>
              <a:buChar char="n"/>
              <a:defRPr/>
            </a:pPr>
            <a:r>
              <a:rPr lang="es-ES" sz="2000">
                <a:latin typeface="Arial" charset="0"/>
                <a:ea typeface="ＭＳ Ｐゴシック" charset="-128"/>
                <a:cs typeface="ＭＳ Ｐゴシック" charset="-128"/>
              </a:rPr>
              <a:t>CVF &lt; 60% o PIM PEM &lt; 60 entonces las pruebas trimestralmente con registro de Sat O2 cada 6m y PSG cada año.</a:t>
            </a:r>
          </a:p>
        </p:txBody>
      </p:sp>
      <p:sp>
        <p:nvSpPr>
          <p:cNvPr id="41989" name="Título 1"/>
          <p:cNvSpPr>
            <a:spLocks noGrp="1"/>
          </p:cNvSpPr>
          <p:nvPr>
            <p:ph type="title"/>
          </p:nvPr>
        </p:nvSpPr>
        <p:spPr/>
        <p:txBody>
          <a:bodyPr/>
          <a:lstStyle/>
          <a:p>
            <a:endParaRPr lang="es-ES_tradnl">
              <a:ea typeface="ＭＳ Ｐゴシック" pitchFamily="-104" charset="-128"/>
              <a:cs typeface="ＭＳ Ｐゴシック" pitchFamily="-104" charset="-128"/>
            </a:endParaRPr>
          </a:p>
        </p:txBody>
      </p:sp>
      <p:sp>
        <p:nvSpPr>
          <p:cNvPr id="63493" name="1 Título"/>
          <p:cNvSpPr txBox="1">
            <a:spLocks/>
          </p:cNvSpPr>
          <p:nvPr/>
        </p:nvSpPr>
        <p:spPr bwMode="auto">
          <a:xfrm>
            <a:off x="-36513" y="-26988"/>
            <a:ext cx="3744913" cy="792163"/>
          </a:xfrm>
          <a:prstGeom prst="rect">
            <a:avLst/>
          </a:prstGeom>
          <a:gradFill rotWithShape="1">
            <a:gsLst>
              <a:gs pos="0">
                <a:srgbClr val="FFFFED"/>
              </a:gs>
              <a:gs pos="64999">
                <a:srgbClr val="FBFBD3"/>
              </a:gs>
              <a:gs pos="100000">
                <a:srgbClr val="FBFBC1"/>
              </a:gs>
            </a:gsLst>
            <a:lin ang="5400000" scaled="1"/>
          </a:gradFill>
          <a:ln w="9525">
            <a:solidFill>
              <a:srgbClr val="C9C994"/>
            </a:solidFill>
            <a:miter lim="800000"/>
            <a:headEnd/>
            <a:tailEnd/>
          </a:ln>
          <a:effectLst>
            <a:outerShdw dist="20000" dir="5400000" rotWithShape="0">
              <a:srgbClr val="000000">
                <a:alpha val="37999"/>
              </a:srgbClr>
            </a:outerShdw>
          </a:effectLst>
          <a:extLst>
            <a:ext uri="{FAA26D3D-D897-4be2-8F04-BA451C77F1D7}"/>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s-ES" sz="1600">
                <a:solidFill>
                  <a:srgbClr val="000000"/>
                </a:solidFill>
                <a:cs typeface="Arial" charset="0"/>
              </a:rPr>
              <a:t>Identificando los niños con Riesgo de Complicaciones Respiratorias</a:t>
            </a:r>
          </a:p>
        </p:txBody>
      </p:sp>
      <p:sp>
        <p:nvSpPr>
          <p:cNvPr id="63494" name="1 Título"/>
          <p:cNvSpPr txBox="1">
            <a:spLocks/>
          </p:cNvSpPr>
          <p:nvPr/>
        </p:nvSpPr>
        <p:spPr bwMode="auto">
          <a:xfrm>
            <a:off x="3276600" y="476250"/>
            <a:ext cx="3384550" cy="920750"/>
          </a:xfrm>
          <a:prstGeom prst="rect">
            <a:avLst/>
          </a:prstGeom>
          <a:gradFill rotWithShape="1">
            <a:gsLst>
              <a:gs pos="0">
                <a:srgbClr val="FFFFED"/>
              </a:gs>
              <a:gs pos="64999">
                <a:srgbClr val="FBFBD3"/>
              </a:gs>
              <a:gs pos="100000">
                <a:srgbClr val="FBFBC1"/>
              </a:gs>
            </a:gsLst>
            <a:lin ang="5400000" scaled="1"/>
          </a:gradFill>
          <a:ln w="9525">
            <a:solidFill>
              <a:srgbClr val="C9C994"/>
            </a:solidFill>
            <a:miter lim="800000"/>
            <a:headEnd/>
            <a:tailEnd/>
          </a:ln>
          <a:effectLst>
            <a:outerShdw dist="20000" dir="5400000" rotWithShape="0">
              <a:srgbClr val="000000">
                <a:alpha val="37999"/>
              </a:srgbClr>
            </a:outerShdw>
          </a:effectLst>
          <a:extLst>
            <a:ext uri="{FAA26D3D-D897-4be2-8F04-BA451C77F1D7}"/>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s-ES" sz="2800">
                <a:solidFill>
                  <a:srgbClr val="000000"/>
                </a:solidFill>
                <a:cs typeface="Arial" charset="0"/>
              </a:rPr>
              <a:t>Espirometría y Test de fx pulmonar</a:t>
            </a:r>
          </a:p>
        </p:txBody>
      </p:sp>
      <p:sp>
        <p:nvSpPr>
          <p:cNvPr id="6" name="2 Marcador de contenido"/>
          <p:cNvSpPr txBox="1">
            <a:spLocks/>
          </p:cNvSpPr>
          <p:nvPr/>
        </p:nvSpPr>
        <p:spPr bwMode="auto">
          <a:xfrm>
            <a:off x="899592" y="5157192"/>
            <a:ext cx="8136904" cy="1384995"/>
          </a:xfrm>
          <a:prstGeom prst="rect">
            <a:avLst/>
          </a:prstGeom>
          <a:solidFill>
            <a:schemeClr val="bg2">
              <a:lumMod val="10000"/>
              <a:lumOff val="90000"/>
            </a:schemeClr>
          </a:solidFill>
          <a:ln>
            <a:noFill/>
            <a:miter lim="800000"/>
            <a:headEnd/>
            <a:tailEnd/>
          </a:ln>
          <a:effectLst>
            <a:glow rad="63500">
              <a:schemeClr val="accent4">
                <a:satMod val="175000"/>
                <a:alpha val="40000"/>
              </a:schemeClr>
            </a:glow>
          </a:effectLst>
          <a:extLst>
            <a:ext uri="{91240B29-F687-4F45-9708-019B960494DF}"/>
            <a:ext uri="{FAA26D3D-D897-4be2-8F04-BA451C77F1D7}"/>
          </a:extLst>
        </p:spPr>
        <p:txBody>
          <a:bodyPr>
            <a:spAutoFit/>
          </a:bodyPr>
          <a:lstStyle>
            <a:lvl1pPr marL="342900" indent="-342900" algn="l" rtl="0" eaLnBrk="0" fontAlgn="base" hangingPunct="0">
              <a:spcBef>
                <a:spcPct val="20000"/>
              </a:spcBef>
              <a:spcAft>
                <a:spcPct val="0"/>
              </a:spcAft>
              <a:buClr>
                <a:schemeClr val="folHlink"/>
              </a:buClr>
              <a:buSzPct val="90000"/>
              <a:buFont typeface="Wingdings" charset="0"/>
              <a:buChar char="n"/>
              <a:defRPr sz="2400">
                <a:solidFill>
                  <a:schemeClr val="tx1"/>
                </a:solidFill>
                <a:latin typeface="Arial" charset="0"/>
                <a:ea typeface="ＭＳ Ｐゴシック" charset="0"/>
                <a:cs typeface="ＭＳ Ｐゴシック" charset="0"/>
              </a:defRPr>
            </a:lvl1pPr>
            <a:lvl2pPr marL="742950" indent="-285750" algn="l" rtl="0" eaLnBrk="0" fontAlgn="base" hangingPunct="0">
              <a:spcBef>
                <a:spcPct val="20000"/>
              </a:spcBef>
              <a:spcAft>
                <a:spcPct val="0"/>
              </a:spcAft>
              <a:buClr>
                <a:schemeClr val="accent1"/>
              </a:buClr>
              <a:buSzPct val="75000"/>
              <a:buFont typeface="Wingdings" charset="0"/>
              <a:buChar char="n"/>
              <a:defRPr sz="2400">
                <a:solidFill>
                  <a:schemeClr val="tx1"/>
                </a:solidFill>
                <a:latin typeface="Arial" charset="0"/>
                <a:ea typeface="ＭＳ Ｐゴシック" charset="0"/>
              </a:defRPr>
            </a:lvl2pPr>
            <a:lvl3pPr marL="1143000" indent="-228600" algn="l" rtl="0" eaLnBrk="0" fontAlgn="base" hangingPunct="0">
              <a:spcBef>
                <a:spcPct val="20000"/>
              </a:spcBef>
              <a:spcAft>
                <a:spcPct val="0"/>
              </a:spcAft>
              <a:buClr>
                <a:schemeClr val="folHlink"/>
              </a:buClr>
              <a:buSzPct val="55000"/>
              <a:buFont typeface="Wingdings" charset="0"/>
              <a:buChar char="n"/>
              <a:defRPr sz="2400">
                <a:solidFill>
                  <a:schemeClr val="tx1"/>
                </a:solidFill>
                <a:latin typeface="Arial" charset="0"/>
                <a:ea typeface="ＭＳ Ｐゴシック" charset="0"/>
              </a:defRPr>
            </a:lvl3pPr>
            <a:lvl4pPr marL="1600200" indent="-228600" algn="l" rtl="0" eaLnBrk="0" fontAlgn="base" hangingPunct="0">
              <a:spcBef>
                <a:spcPct val="20000"/>
              </a:spcBef>
              <a:spcAft>
                <a:spcPct val="0"/>
              </a:spcAft>
              <a:buClr>
                <a:schemeClr val="accent1"/>
              </a:buClr>
              <a:buFont typeface="Wingdings" charset="0"/>
              <a:buChar char="§"/>
              <a:defRPr sz="2400">
                <a:solidFill>
                  <a:schemeClr val="tx1"/>
                </a:solidFill>
                <a:latin typeface="Arial" charset="0"/>
                <a:ea typeface="ＭＳ Ｐゴシック" charset="0"/>
              </a:defRPr>
            </a:lvl4pPr>
            <a:lvl5pPr marL="2057400" indent="-228600" algn="l" rtl="0" eaLnBrk="0" fontAlgn="base" hangingPunct="0">
              <a:spcBef>
                <a:spcPct val="20000"/>
              </a:spcBef>
              <a:spcAft>
                <a:spcPct val="0"/>
              </a:spcAft>
              <a:buClr>
                <a:schemeClr val="accent1"/>
              </a:buClr>
              <a:buFont typeface="Wingdings" charset="0"/>
              <a:buChar char="§"/>
              <a:defRPr sz="2400">
                <a:solidFill>
                  <a:schemeClr val="tx1"/>
                </a:solidFill>
                <a:latin typeface="Arial" charset="0"/>
                <a:ea typeface="ＭＳ Ｐゴシック" charset="0"/>
              </a:defRPr>
            </a:lvl5pPr>
            <a:lvl6pPr marL="25146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6pPr>
            <a:lvl7pPr marL="29718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7pPr>
            <a:lvl8pPr marL="34290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8pPr>
            <a:lvl9pPr marL="38862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9pPr>
          </a:lstStyle>
          <a:p>
            <a:pPr marL="0" indent="0">
              <a:spcBef>
                <a:spcPct val="0"/>
              </a:spcBef>
              <a:buFont typeface="Wingdings" charset="0"/>
              <a:buNone/>
              <a:defRPr/>
            </a:pPr>
            <a:r>
              <a:rPr lang="es-ES" sz="1400" i="1" dirty="0" err="1" smtClean="0"/>
              <a:t>Consensus</a:t>
            </a:r>
            <a:r>
              <a:rPr lang="es-ES" sz="1400" i="1" dirty="0" smtClean="0"/>
              <a:t> </a:t>
            </a:r>
            <a:r>
              <a:rPr lang="es-ES" sz="1400" i="1" dirty="0" err="1" smtClean="0"/>
              <a:t>Statement</a:t>
            </a:r>
            <a:r>
              <a:rPr lang="es-ES" sz="1400" i="1" dirty="0" smtClean="0"/>
              <a:t> </a:t>
            </a:r>
            <a:r>
              <a:rPr lang="es-ES" sz="1400" i="1" dirty="0" err="1" smtClean="0"/>
              <a:t>on</a:t>
            </a:r>
            <a:r>
              <a:rPr lang="es-ES" sz="1400" i="1" dirty="0" smtClean="0"/>
              <a:t> Standard of </a:t>
            </a:r>
            <a:r>
              <a:rPr lang="es-ES" sz="1400" i="1" dirty="0" err="1" smtClean="0"/>
              <a:t>care</a:t>
            </a:r>
            <a:r>
              <a:rPr lang="es-ES" sz="1400" i="1" dirty="0" smtClean="0"/>
              <a:t> </a:t>
            </a:r>
            <a:r>
              <a:rPr lang="es-ES" sz="1400" i="1" dirty="0" err="1" smtClean="0"/>
              <a:t>for</a:t>
            </a:r>
            <a:r>
              <a:rPr lang="es-ES" sz="1400" i="1" dirty="0" smtClean="0"/>
              <a:t> </a:t>
            </a:r>
            <a:r>
              <a:rPr lang="es-ES" sz="1400" i="1" dirty="0" err="1" smtClean="0"/>
              <a:t>congenital</a:t>
            </a:r>
            <a:r>
              <a:rPr lang="es-ES" sz="1400" i="1" dirty="0" smtClean="0"/>
              <a:t> </a:t>
            </a:r>
            <a:r>
              <a:rPr lang="es-ES" sz="1400" i="1" dirty="0" err="1" smtClean="0"/>
              <a:t>myopathies</a:t>
            </a:r>
            <a:r>
              <a:rPr lang="es-ES" sz="1400" i="1" dirty="0" smtClean="0"/>
              <a:t>. J </a:t>
            </a:r>
            <a:r>
              <a:rPr lang="es-ES" sz="1400" i="1" dirty="0" err="1" smtClean="0"/>
              <a:t>Child</a:t>
            </a:r>
            <a:r>
              <a:rPr lang="es-ES" sz="1400" i="1" dirty="0" smtClean="0"/>
              <a:t> </a:t>
            </a:r>
            <a:r>
              <a:rPr lang="es-ES" sz="1400" i="1" dirty="0" err="1" smtClean="0"/>
              <a:t>Neurol</a:t>
            </a:r>
            <a:r>
              <a:rPr lang="es-ES" sz="1400" i="1" dirty="0" smtClean="0"/>
              <a:t> 2012 27: 363-82.</a:t>
            </a:r>
          </a:p>
          <a:p>
            <a:pPr marL="0" indent="0">
              <a:spcBef>
                <a:spcPct val="0"/>
              </a:spcBef>
              <a:buFont typeface="Wingdings" charset="0"/>
              <a:buNone/>
              <a:defRPr/>
            </a:pPr>
            <a:r>
              <a:rPr lang="es-ES" sz="1400" i="1" dirty="0" smtClean="0"/>
              <a:t>ATS </a:t>
            </a:r>
            <a:r>
              <a:rPr lang="es-ES" sz="1400" i="1" dirty="0" err="1" smtClean="0"/>
              <a:t>consensus</a:t>
            </a:r>
            <a:r>
              <a:rPr lang="es-ES" sz="1400" i="1" dirty="0" smtClean="0"/>
              <a:t> </a:t>
            </a:r>
            <a:r>
              <a:rPr lang="es-ES" sz="1400" i="1" dirty="0" err="1" smtClean="0"/>
              <a:t>statement</a:t>
            </a:r>
            <a:r>
              <a:rPr lang="es-ES" sz="1400" i="1" dirty="0" smtClean="0"/>
              <a:t>. </a:t>
            </a:r>
            <a:r>
              <a:rPr lang="es-ES" sz="1400" i="1" dirty="0" err="1" smtClean="0"/>
              <a:t>Respiratory</a:t>
            </a:r>
            <a:r>
              <a:rPr lang="es-ES" sz="1400" i="1" dirty="0" smtClean="0"/>
              <a:t> </a:t>
            </a:r>
            <a:r>
              <a:rPr lang="es-ES" sz="1400" i="1" dirty="0" err="1" smtClean="0"/>
              <a:t>care</a:t>
            </a:r>
            <a:r>
              <a:rPr lang="es-ES" sz="1400" i="1" dirty="0" smtClean="0"/>
              <a:t> of </a:t>
            </a:r>
            <a:r>
              <a:rPr lang="es-ES" sz="1400" i="1" dirty="0" err="1" smtClean="0"/>
              <a:t>the</a:t>
            </a:r>
            <a:r>
              <a:rPr lang="es-ES" sz="1400" i="1" dirty="0" smtClean="0"/>
              <a:t> </a:t>
            </a:r>
            <a:r>
              <a:rPr lang="es-ES" sz="1400" i="1" dirty="0" err="1" smtClean="0"/>
              <a:t>patient</a:t>
            </a:r>
            <a:r>
              <a:rPr lang="es-ES" sz="1400" i="1" dirty="0" smtClean="0"/>
              <a:t> </a:t>
            </a:r>
            <a:r>
              <a:rPr lang="es-ES" sz="1400" i="1" dirty="0" err="1" smtClean="0"/>
              <a:t>with</a:t>
            </a:r>
            <a:r>
              <a:rPr lang="es-ES" sz="1400" i="1" dirty="0" smtClean="0"/>
              <a:t> </a:t>
            </a:r>
            <a:r>
              <a:rPr lang="es-ES" sz="1400" i="1" dirty="0" err="1" smtClean="0"/>
              <a:t>Duchenne</a:t>
            </a:r>
            <a:r>
              <a:rPr lang="es-ES" sz="1400" i="1" dirty="0" smtClean="0"/>
              <a:t> muscular </a:t>
            </a:r>
            <a:r>
              <a:rPr lang="es-ES" sz="1400" i="1" dirty="0" err="1" smtClean="0"/>
              <a:t>distrophy</a:t>
            </a:r>
            <a:r>
              <a:rPr lang="es-ES" sz="1400" i="1" dirty="0" smtClean="0"/>
              <a:t>. Am J </a:t>
            </a:r>
            <a:r>
              <a:rPr lang="es-ES" sz="1400" i="1" dirty="0" err="1" smtClean="0"/>
              <a:t>Respir</a:t>
            </a:r>
            <a:r>
              <a:rPr lang="es-ES" sz="1400" i="1" dirty="0" smtClean="0"/>
              <a:t> </a:t>
            </a:r>
            <a:r>
              <a:rPr lang="es-ES" sz="1400" i="1" dirty="0" err="1" smtClean="0"/>
              <a:t>Crit</a:t>
            </a:r>
            <a:r>
              <a:rPr lang="es-ES" sz="1400" i="1" dirty="0" smtClean="0"/>
              <a:t> </a:t>
            </a:r>
            <a:r>
              <a:rPr lang="es-ES" sz="1400" i="1" dirty="0" err="1" smtClean="0"/>
              <a:t>Care</a:t>
            </a:r>
            <a:r>
              <a:rPr lang="es-ES" sz="1400" i="1" dirty="0" smtClean="0"/>
              <a:t> </a:t>
            </a:r>
            <a:r>
              <a:rPr lang="es-ES" sz="1400" i="1" dirty="0" err="1" smtClean="0"/>
              <a:t>Med</a:t>
            </a:r>
            <a:r>
              <a:rPr lang="es-ES" sz="1400" i="1" dirty="0" smtClean="0"/>
              <a:t> 2004: 70; 456-65.</a:t>
            </a:r>
          </a:p>
          <a:p>
            <a:pPr marL="0" indent="0">
              <a:spcBef>
                <a:spcPct val="0"/>
              </a:spcBef>
              <a:buFont typeface="Wingdings" charset="0"/>
              <a:buNone/>
              <a:defRPr/>
            </a:pPr>
            <a:r>
              <a:rPr lang="es-ES" sz="1400" i="1" dirty="0" smtClean="0"/>
              <a:t>Enfermedad Neuromuscular: evaluación clínica y seguimiento desde el punto de vista neumológico. Anales de Pediatría 2014 Articulo en Prensa.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2 Marcador de contenido"/>
          <p:cNvSpPr txBox="1">
            <a:spLocks/>
          </p:cNvSpPr>
          <p:nvPr/>
        </p:nvSpPr>
        <p:spPr bwMode="auto">
          <a:xfrm>
            <a:off x="251520" y="1803737"/>
            <a:ext cx="8136904" cy="1015663"/>
          </a:xfrm>
          <a:prstGeom prst="rect">
            <a:avLst/>
          </a:prstGeom>
          <a:solidFill>
            <a:schemeClr val="bg2">
              <a:lumMod val="10000"/>
              <a:lumOff val="90000"/>
            </a:schemeClr>
          </a:solidFill>
          <a:ln>
            <a:noFill/>
            <a:miter lim="800000"/>
            <a:headEnd/>
            <a:tailEnd/>
          </a:ln>
          <a:effectLst>
            <a:glow rad="63500">
              <a:schemeClr val="accent4">
                <a:satMod val="175000"/>
                <a:alpha val="40000"/>
              </a:schemeClr>
            </a:glow>
          </a:effectLst>
          <a:extLst>
            <a:ext uri="{91240B29-F687-4F45-9708-019B960494DF}"/>
            <a:ext uri="{FAA26D3D-D897-4be2-8F04-BA451C77F1D7}"/>
          </a:extLst>
        </p:spPr>
        <p:txBody>
          <a:bodyPr>
            <a:spAutoFit/>
          </a:bodyPr>
          <a:lstStyle>
            <a:lvl1pPr marL="342900" indent="-342900" algn="l" rtl="0" eaLnBrk="0" fontAlgn="base" hangingPunct="0">
              <a:spcBef>
                <a:spcPct val="20000"/>
              </a:spcBef>
              <a:spcAft>
                <a:spcPct val="0"/>
              </a:spcAft>
              <a:buClr>
                <a:schemeClr val="folHlink"/>
              </a:buClr>
              <a:buSzPct val="90000"/>
              <a:buFont typeface="Wingdings" charset="0"/>
              <a:buChar char="n"/>
              <a:defRPr sz="2400">
                <a:solidFill>
                  <a:schemeClr val="tx1"/>
                </a:solidFill>
                <a:latin typeface="Arial" charset="0"/>
                <a:ea typeface="ＭＳ Ｐゴシック" charset="0"/>
                <a:cs typeface="ＭＳ Ｐゴシック" charset="0"/>
              </a:defRPr>
            </a:lvl1pPr>
            <a:lvl2pPr marL="742950" indent="-285750" algn="l" rtl="0" eaLnBrk="0" fontAlgn="base" hangingPunct="0">
              <a:spcBef>
                <a:spcPct val="20000"/>
              </a:spcBef>
              <a:spcAft>
                <a:spcPct val="0"/>
              </a:spcAft>
              <a:buClr>
                <a:schemeClr val="accent1"/>
              </a:buClr>
              <a:buSzPct val="75000"/>
              <a:buFont typeface="Wingdings" charset="0"/>
              <a:buChar char="n"/>
              <a:defRPr sz="2400">
                <a:solidFill>
                  <a:schemeClr val="tx1"/>
                </a:solidFill>
                <a:latin typeface="Arial" charset="0"/>
                <a:ea typeface="ＭＳ Ｐゴシック" charset="0"/>
              </a:defRPr>
            </a:lvl2pPr>
            <a:lvl3pPr marL="1143000" indent="-228600" algn="l" rtl="0" eaLnBrk="0" fontAlgn="base" hangingPunct="0">
              <a:spcBef>
                <a:spcPct val="20000"/>
              </a:spcBef>
              <a:spcAft>
                <a:spcPct val="0"/>
              </a:spcAft>
              <a:buClr>
                <a:schemeClr val="folHlink"/>
              </a:buClr>
              <a:buSzPct val="55000"/>
              <a:buFont typeface="Wingdings" charset="0"/>
              <a:buChar char="n"/>
              <a:defRPr sz="2400">
                <a:solidFill>
                  <a:schemeClr val="tx1"/>
                </a:solidFill>
                <a:latin typeface="Arial" charset="0"/>
                <a:ea typeface="ＭＳ Ｐゴシック" charset="0"/>
              </a:defRPr>
            </a:lvl3pPr>
            <a:lvl4pPr marL="1600200" indent="-228600" algn="l" rtl="0" eaLnBrk="0" fontAlgn="base" hangingPunct="0">
              <a:spcBef>
                <a:spcPct val="20000"/>
              </a:spcBef>
              <a:spcAft>
                <a:spcPct val="0"/>
              </a:spcAft>
              <a:buClr>
                <a:schemeClr val="accent1"/>
              </a:buClr>
              <a:buFont typeface="Wingdings" charset="0"/>
              <a:buChar char="§"/>
              <a:defRPr sz="2400">
                <a:solidFill>
                  <a:schemeClr val="tx1"/>
                </a:solidFill>
                <a:latin typeface="Arial" charset="0"/>
                <a:ea typeface="ＭＳ Ｐゴシック" charset="0"/>
              </a:defRPr>
            </a:lvl4pPr>
            <a:lvl5pPr marL="2057400" indent="-228600" algn="l" rtl="0" eaLnBrk="0" fontAlgn="base" hangingPunct="0">
              <a:spcBef>
                <a:spcPct val="20000"/>
              </a:spcBef>
              <a:spcAft>
                <a:spcPct val="0"/>
              </a:spcAft>
              <a:buClr>
                <a:schemeClr val="accent1"/>
              </a:buClr>
              <a:buFont typeface="Wingdings" charset="0"/>
              <a:buChar char="§"/>
              <a:defRPr sz="2400">
                <a:solidFill>
                  <a:schemeClr val="tx1"/>
                </a:solidFill>
                <a:latin typeface="Arial" charset="0"/>
                <a:ea typeface="ＭＳ Ｐゴシック" charset="0"/>
              </a:defRPr>
            </a:lvl5pPr>
            <a:lvl6pPr marL="25146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6pPr>
            <a:lvl7pPr marL="29718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7pPr>
            <a:lvl8pPr marL="34290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8pPr>
            <a:lvl9pPr marL="38862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9pPr>
          </a:lstStyle>
          <a:p>
            <a:pPr lvl="1">
              <a:spcBef>
                <a:spcPct val="0"/>
              </a:spcBef>
              <a:defRPr/>
            </a:pPr>
            <a:r>
              <a:rPr lang="es-ES" sz="2000" dirty="0" smtClean="0">
                <a:cs typeface="ＭＳ Ｐゴシック" charset="-128"/>
              </a:rPr>
              <a:t>Hipercapnia diurna indica </a:t>
            </a:r>
            <a:r>
              <a:rPr lang="es-ES" sz="2000" dirty="0" err="1" smtClean="0">
                <a:cs typeface="ＭＳ Ｐゴシック" charset="-128"/>
              </a:rPr>
              <a:t>hV</a:t>
            </a:r>
            <a:r>
              <a:rPr lang="es-ES" sz="2000" dirty="0" smtClean="0">
                <a:cs typeface="ＭＳ Ｐゴシック" charset="-128"/>
              </a:rPr>
              <a:t> durante el día, y por supuesto durante la noche.</a:t>
            </a:r>
          </a:p>
          <a:p>
            <a:pPr lvl="1">
              <a:spcBef>
                <a:spcPct val="0"/>
              </a:spcBef>
              <a:defRPr/>
            </a:pPr>
            <a:r>
              <a:rPr lang="es-ES" sz="2000" dirty="0" smtClean="0">
                <a:cs typeface="ＭＳ Ｐゴシック" charset="-128"/>
              </a:rPr>
              <a:t>El aumento de Bi puede indicar </a:t>
            </a:r>
            <a:r>
              <a:rPr lang="es-ES" sz="2000" dirty="0" err="1" smtClean="0">
                <a:cs typeface="ＭＳ Ｐゴシック" charset="-128"/>
              </a:rPr>
              <a:t>hV</a:t>
            </a:r>
            <a:r>
              <a:rPr lang="es-ES" sz="2000" dirty="0" smtClean="0">
                <a:cs typeface="ＭＳ Ｐゴシック" charset="-128"/>
              </a:rPr>
              <a:t> nocturna.</a:t>
            </a:r>
            <a:endParaRPr lang="es-ES" sz="2000" dirty="0">
              <a:cs typeface="ＭＳ Ｐゴシック" charset="-128"/>
            </a:endParaRPr>
          </a:p>
        </p:txBody>
      </p:sp>
      <p:sp>
        <p:nvSpPr>
          <p:cNvPr id="44037" name="Título 1"/>
          <p:cNvSpPr>
            <a:spLocks noGrp="1"/>
          </p:cNvSpPr>
          <p:nvPr>
            <p:ph type="title"/>
          </p:nvPr>
        </p:nvSpPr>
        <p:spPr/>
        <p:txBody>
          <a:bodyPr/>
          <a:lstStyle/>
          <a:p>
            <a:r>
              <a:rPr lang="es-ES" smtClean="0">
                <a:ea typeface="ＭＳ Ｐゴシック" pitchFamily="-104" charset="-128"/>
                <a:cs typeface="ＭＳ Ｐゴシック" pitchFamily="-104" charset="-128"/>
              </a:rPr>
              <a:t> </a:t>
            </a:r>
          </a:p>
        </p:txBody>
      </p:sp>
      <p:sp>
        <p:nvSpPr>
          <p:cNvPr id="67590" name="1 Título"/>
          <p:cNvSpPr txBox="1">
            <a:spLocks/>
          </p:cNvSpPr>
          <p:nvPr/>
        </p:nvSpPr>
        <p:spPr bwMode="auto">
          <a:xfrm>
            <a:off x="3276600" y="476250"/>
            <a:ext cx="3384550" cy="920750"/>
          </a:xfrm>
          <a:prstGeom prst="rect">
            <a:avLst/>
          </a:prstGeom>
          <a:gradFill rotWithShape="1">
            <a:gsLst>
              <a:gs pos="0">
                <a:srgbClr val="FFFFED"/>
              </a:gs>
              <a:gs pos="64999">
                <a:srgbClr val="FBFBD3"/>
              </a:gs>
              <a:gs pos="100000">
                <a:srgbClr val="FBFBC1"/>
              </a:gs>
            </a:gsLst>
            <a:lin ang="5400000" scaled="1"/>
          </a:gradFill>
          <a:ln w="9525">
            <a:solidFill>
              <a:srgbClr val="C9C994"/>
            </a:solidFill>
            <a:miter lim="800000"/>
            <a:headEnd/>
            <a:tailEnd/>
          </a:ln>
          <a:effectLst>
            <a:outerShdw dist="20000" dir="5400000" rotWithShape="0">
              <a:srgbClr val="000000">
                <a:alpha val="37999"/>
              </a:srgbClr>
            </a:outerShdw>
          </a:effectLst>
          <a:extLst>
            <a:ext uri="{FAA26D3D-D897-4be2-8F04-BA451C77F1D7}"/>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s-ES" sz="2800">
                <a:solidFill>
                  <a:srgbClr val="000000"/>
                </a:solidFill>
                <a:cs typeface="Arial" charset="0"/>
              </a:rPr>
              <a:t>Gasometría diurna</a:t>
            </a:r>
          </a:p>
        </p:txBody>
      </p:sp>
      <p:sp>
        <p:nvSpPr>
          <p:cNvPr id="8" name="2 Marcador de contenido"/>
          <p:cNvSpPr txBox="1">
            <a:spLocks/>
          </p:cNvSpPr>
          <p:nvPr/>
        </p:nvSpPr>
        <p:spPr bwMode="auto">
          <a:xfrm>
            <a:off x="445469" y="4114800"/>
            <a:ext cx="8488560" cy="954107"/>
          </a:xfrm>
          <a:prstGeom prst="rect">
            <a:avLst/>
          </a:prstGeom>
          <a:solidFill>
            <a:schemeClr val="bg2">
              <a:lumMod val="10000"/>
              <a:lumOff val="90000"/>
            </a:schemeClr>
          </a:solidFill>
          <a:ln>
            <a:noFill/>
            <a:miter lim="800000"/>
            <a:headEnd/>
            <a:tailEnd/>
          </a:ln>
          <a:effectLst>
            <a:glow rad="63500">
              <a:schemeClr val="accent4">
                <a:satMod val="175000"/>
                <a:alpha val="40000"/>
              </a:schemeClr>
            </a:glow>
          </a:effectLst>
          <a:extLst>
            <a:ext uri="{91240B29-F687-4F45-9708-019B960494DF}"/>
            <a:ext uri="{FAA26D3D-D897-4be2-8F04-BA451C77F1D7}"/>
          </a:extLst>
        </p:spPr>
        <p:txBody>
          <a:bodyPr>
            <a:spAutoFit/>
          </a:bodyPr>
          <a:lstStyle>
            <a:lvl1pPr marL="342900" indent="-342900" algn="l" rtl="0" eaLnBrk="0" fontAlgn="base" hangingPunct="0">
              <a:spcBef>
                <a:spcPct val="20000"/>
              </a:spcBef>
              <a:spcAft>
                <a:spcPct val="0"/>
              </a:spcAft>
              <a:buClr>
                <a:schemeClr val="folHlink"/>
              </a:buClr>
              <a:buSzPct val="90000"/>
              <a:buFont typeface="Wingdings" charset="0"/>
              <a:buChar char="n"/>
              <a:defRPr sz="2400">
                <a:solidFill>
                  <a:schemeClr val="tx1"/>
                </a:solidFill>
                <a:latin typeface="Arial" charset="0"/>
                <a:ea typeface="ＭＳ Ｐゴシック" charset="0"/>
                <a:cs typeface="ＭＳ Ｐゴシック" charset="0"/>
              </a:defRPr>
            </a:lvl1pPr>
            <a:lvl2pPr marL="742950" indent="-285750" algn="l" rtl="0" eaLnBrk="0" fontAlgn="base" hangingPunct="0">
              <a:spcBef>
                <a:spcPct val="20000"/>
              </a:spcBef>
              <a:spcAft>
                <a:spcPct val="0"/>
              </a:spcAft>
              <a:buClr>
                <a:schemeClr val="accent1"/>
              </a:buClr>
              <a:buSzPct val="75000"/>
              <a:buFont typeface="Wingdings" charset="0"/>
              <a:buChar char="n"/>
              <a:defRPr sz="2400">
                <a:solidFill>
                  <a:schemeClr val="tx1"/>
                </a:solidFill>
                <a:latin typeface="Arial" charset="0"/>
                <a:ea typeface="ＭＳ Ｐゴシック" charset="0"/>
              </a:defRPr>
            </a:lvl2pPr>
            <a:lvl3pPr marL="1143000" indent="-228600" algn="l" rtl="0" eaLnBrk="0" fontAlgn="base" hangingPunct="0">
              <a:spcBef>
                <a:spcPct val="20000"/>
              </a:spcBef>
              <a:spcAft>
                <a:spcPct val="0"/>
              </a:spcAft>
              <a:buClr>
                <a:schemeClr val="folHlink"/>
              </a:buClr>
              <a:buSzPct val="55000"/>
              <a:buFont typeface="Wingdings" charset="0"/>
              <a:buChar char="n"/>
              <a:defRPr sz="2400">
                <a:solidFill>
                  <a:schemeClr val="tx1"/>
                </a:solidFill>
                <a:latin typeface="Arial" charset="0"/>
                <a:ea typeface="ＭＳ Ｐゴシック" charset="0"/>
              </a:defRPr>
            </a:lvl3pPr>
            <a:lvl4pPr marL="1600200" indent="-228600" algn="l" rtl="0" eaLnBrk="0" fontAlgn="base" hangingPunct="0">
              <a:spcBef>
                <a:spcPct val="20000"/>
              </a:spcBef>
              <a:spcAft>
                <a:spcPct val="0"/>
              </a:spcAft>
              <a:buClr>
                <a:schemeClr val="accent1"/>
              </a:buClr>
              <a:buFont typeface="Wingdings" charset="0"/>
              <a:buChar char="§"/>
              <a:defRPr sz="2400">
                <a:solidFill>
                  <a:schemeClr val="tx1"/>
                </a:solidFill>
                <a:latin typeface="Arial" charset="0"/>
                <a:ea typeface="ＭＳ Ｐゴシック" charset="0"/>
              </a:defRPr>
            </a:lvl4pPr>
            <a:lvl5pPr marL="2057400" indent="-228600" algn="l" rtl="0" eaLnBrk="0" fontAlgn="base" hangingPunct="0">
              <a:spcBef>
                <a:spcPct val="20000"/>
              </a:spcBef>
              <a:spcAft>
                <a:spcPct val="0"/>
              </a:spcAft>
              <a:buClr>
                <a:schemeClr val="accent1"/>
              </a:buClr>
              <a:buFont typeface="Wingdings" charset="0"/>
              <a:buChar char="§"/>
              <a:defRPr sz="2400">
                <a:solidFill>
                  <a:schemeClr val="tx1"/>
                </a:solidFill>
                <a:latin typeface="Arial" charset="0"/>
                <a:ea typeface="ＭＳ Ｐゴシック" charset="0"/>
              </a:defRPr>
            </a:lvl5pPr>
            <a:lvl6pPr marL="25146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6pPr>
            <a:lvl7pPr marL="29718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7pPr>
            <a:lvl8pPr marL="34290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8pPr>
            <a:lvl9pPr marL="38862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9pPr>
          </a:lstStyle>
          <a:p>
            <a:pPr lvl="1">
              <a:spcBef>
                <a:spcPct val="0"/>
              </a:spcBef>
              <a:defRPr/>
            </a:pPr>
            <a:r>
              <a:rPr lang="es-ES" sz="2000" dirty="0" smtClean="0">
                <a:cs typeface="ＭＳ Ｐゴシック" charset="-128"/>
              </a:rPr>
              <a:t>PCO2 diurna &gt; 45 </a:t>
            </a:r>
            <a:r>
              <a:rPr lang="es-ES" sz="2000" dirty="0" err="1" smtClean="0">
                <a:cs typeface="ＭＳ Ｐゴシック" charset="-128"/>
              </a:rPr>
              <a:t>mmHg</a:t>
            </a:r>
            <a:r>
              <a:rPr lang="es-ES" sz="2000" dirty="0" smtClean="0">
                <a:cs typeface="ＭＳ Ｐゴシック" charset="-128"/>
              </a:rPr>
              <a:t> </a:t>
            </a:r>
            <a:r>
              <a:rPr lang="es-ES" sz="2000" dirty="0" err="1" smtClean="0">
                <a:cs typeface="ＭＳ Ｐゴシック" charset="-128"/>
              </a:rPr>
              <a:t>hV</a:t>
            </a:r>
            <a:r>
              <a:rPr lang="es-ES" sz="2000" dirty="0" smtClean="0">
                <a:cs typeface="ＭＳ Ｐゴシック" charset="-128"/>
              </a:rPr>
              <a:t> nocturna S90% E75%.</a:t>
            </a:r>
          </a:p>
          <a:p>
            <a:pPr lvl="1">
              <a:spcBef>
                <a:spcPct val="0"/>
              </a:spcBef>
              <a:defRPr/>
            </a:pPr>
            <a:r>
              <a:rPr lang="es-ES" sz="2000" dirty="0" smtClean="0">
                <a:cs typeface="ＭＳ Ｐゴシック" charset="-128"/>
              </a:rPr>
              <a:t>El aumento de EB  </a:t>
            </a:r>
            <a:r>
              <a:rPr lang="es-ES" sz="2000" dirty="0">
                <a:cs typeface="ＭＳ Ｐゴシック" charset="-128"/>
              </a:rPr>
              <a:t>≥</a:t>
            </a:r>
            <a:r>
              <a:rPr lang="es-ES" sz="2000" dirty="0" smtClean="0">
                <a:cs typeface="ＭＳ Ｐゴシック" charset="-128"/>
              </a:rPr>
              <a:t> 4 </a:t>
            </a:r>
            <a:r>
              <a:rPr lang="es-ES" sz="2000" dirty="0" err="1" smtClean="0">
                <a:cs typeface="ＭＳ Ｐゴシック" charset="-128"/>
              </a:rPr>
              <a:t>mmol</a:t>
            </a:r>
            <a:r>
              <a:rPr lang="es-ES" sz="2000" dirty="0" smtClean="0">
                <a:cs typeface="ＭＳ Ｐゴシック" charset="-128"/>
              </a:rPr>
              <a:t>/l E 100% S 55%.</a:t>
            </a:r>
          </a:p>
          <a:p>
            <a:pPr lvl="5">
              <a:defRPr/>
            </a:pPr>
            <a:r>
              <a:rPr lang="es-ES" sz="1600" dirty="0" err="1" smtClean="0">
                <a:cs typeface="ＭＳ Ｐゴシック" charset="-128"/>
              </a:rPr>
              <a:t>An</a:t>
            </a:r>
            <a:r>
              <a:rPr lang="es-ES" sz="1600" dirty="0" smtClean="0">
                <a:cs typeface="ＭＳ Ｐゴシック" charset="-128"/>
              </a:rPr>
              <a:t> </a:t>
            </a:r>
            <a:r>
              <a:rPr lang="es-ES" sz="1600" dirty="0" err="1" smtClean="0">
                <a:cs typeface="ＭＳ Ｐゴシック" charset="-128"/>
              </a:rPr>
              <a:t>Ped</a:t>
            </a:r>
            <a:r>
              <a:rPr lang="es-ES" sz="1600" dirty="0" smtClean="0">
                <a:cs typeface="ＭＳ Ｐゴシック" charset="-128"/>
              </a:rPr>
              <a:t> 2014</a:t>
            </a:r>
            <a:endParaRPr lang="es-ES" sz="1600" dirty="0">
              <a:cs typeface="ＭＳ Ｐゴシック" charset="-128"/>
            </a:endParaRPr>
          </a:p>
        </p:txBody>
      </p:sp>
      <p:pic>
        <p:nvPicPr>
          <p:cNvPr id="44040" name="Picture 4"/>
          <p:cNvPicPr>
            <a:picLocks noChangeAspect="1" noChangeArrowheads="1"/>
          </p:cNvPicPr>
          <p:nvPr/>
        </p:nvPicPr>
        <p:blipFill>
          <a:blip r:embed="rId3"/>
          <a:srcRect/>
          <a:stretch>
            <a:fillRect/>
          </a:stretch>
        </p:blipFill>
        <p:spPr bwMode="auto">
          <a:xfrm>
            <a:off x="6934200" y="3048000"/>
            <a:ext cx="1409700" cy="304800"/>
          </a:xfrm>
          <a:prstGeom prst="rect">
            <a:avLst/>
          </a:prstGeom>
          <a:noFill/>
          <a:ln w="9525">
            <a:noFill/>
            <a:miter lim="800000"/>
            <a:headEnd/>
            <a:tailEnd/>
          </a:ln>
        </p:spPr>
      </p:pic>
      <p:sp>
        <p:nvSpPr>
          <p:cNvPr id="10" name="1 Título"/>
          <p:cNvSpPr txBox="1">
            <a:spLocks/>
          </p:cNvSpPr>
          <p:nvPr/>
        </p:nvSpPr>
        <p:spPr bwMode="auto">
          <a:xfrm>
            <a:off x="0" y="-25400"/>
            <a:ext cx="3457575" cy="647700"/>
          </a:xfrm>
          <a:prstGeom prst="rect">
            <a:avLst/>
          </a:prstGeom>
          <a:gradFill rotWithShape="1">
            <a:gsLst>
              <a:gs pos="0">
                <a:srgbClr val="FFFFED"/>
              </a:gs>
              <a:gs pos="64999">
                <a:srgbClr val="FBFBD3"/>
              </a:gs>
              <a:gs pos="100000">
                <a:srgbClr val="FBFBC1"/>
              </a:gs>
            </a:gsLst>
            <a:lin ang="5400000" scaled="1"/>
          </a:gradFill>
          <a:ln w="9525">
            <a:solidFill>
              <a:srgbClr val="C9C994"/>
            </a:solidFill>
            <a:miter lim="800000"/>
            <a:headEnd/>
            <a:tailEnd/>
          </a:ln>
          <a:effectLst>
            <a:outerShdw dist="20000" dir="5400000" rotWithShape="0">
              <a:srgbClr val="000000">
                <a:alpha val="37999"/>
              </a:srgbClr>
            </a:outerShdw>
          </a:effectLst>
          <a:extLst>
            <a:ext uri="{FAA26D3D-D897-4be2-8F04-BA451C77F1D7}"/>
          </a:extLst>
        </p:spPr>
        <p:txBody>
          <a:bodyPr anchor="ctr">
            <a:prstTxWarp prst="textNoShape">
              <a:avLst/>
            </a:prstTxWarp>
          </a:bodyPr>
          <a:lstStyle/>
          <a:p>
            <a:pPr algn="ctr" eaLnBrk="0" hangingPunct="0">
              <a:defRPr/>
            </a:pPr>
            <a:r>
              <a:rPr lang="es-ES" sz="1600">
                <a:solidFill>
                  <a:srgbClr val="000000"/>
                </a:solidFill>
                <a:latin typeface="Arial" charset="0"/>
                <a:ea typeface="Arial" charset="0"/>
                <a:cs typeface="Arial" charset="0"/>
              </a:rPr>
              <a:t>Identificando los niños con RCR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6082" name="Imagen 4" descr="Sin título 1.png"/>
          <p:cNvPicPr>
            <a:picLocks noChangeAspect="1"/>
          </p:cNvPicPr>
          <p:nvPr/>
        </p:nvPicPr>
        <p:blipFill>
          <a:blip r:embed="rId3"/>
          <a:srcRect/>
          <a:stretch>
            <a:fillRect/>
          </a:stretch>
        </p:blipFill>
        <p:spPr bwMode="auto">
          <a:xfrm>
            <a:off x="5789613" y="76200"/>
            <a:ext cx="3278187" cy="2438400"/>
          </a:xfrm>
          <a:prstGeom prst="rect">
            <a:avLst/>
          </a:prstGeom>
          <a:noFill/>
          <a:ln w="9525">
            <a:noFill/>
            <a:miter lim="800000"/>
            <a:headEnd/>
            <a:tailEnd/>
          </a:ln>
        </p:spPr>
      </p:pic>
      <p:sp>
        <p:nvSpPr>
          <p:cNvPr id="46083" name="Título 1"/>
          <p:cNvSpPr>
            <a:spLocks noGrp="1"/>
          </p:cNvSpPr>
          <p:nvPr>
            <p:ph type="title"/>
          </p:nvPr>
        </p:nvSpPr>
        <p:spPr/>
        <p:txBody>
          <a:bodyPr/>
          <a:lstStyle/>
          <a:p>
            <a:endParaRPr lang="es-ES_tradnl">
              <a:ea typeface="ＭＳ Ｐゴシック" pitchFamily="-104" charset="-128"/>
              <a:cs typeface="ＭＳ Ｐゴシック" pitchFamily="-104" charset="-128"/>
            </a:endParaRPr>
          </a:p>
        </p:txBody>
      </p:sp>
      <p:sp>
        <p:nvSpPr>
          <p:cNvPr id="96258" name="1 Título"/>
          <p:cNvSpPr txBox="1">
            <a:spLocks/>
          </p:cNvSpPr>
          <p:nvPr/>
        </p:nvSpPr>
        <p:spPr bwMode="auto">
          <a:xfrm>
            <a:off x="1143000" y="476250"/>
            <a:ext cx="4103688" cy="720725"/>
          </a:xfrm>
          <a:prstGeom prst="rect">
            <a:avLst/>
          </a:prstGeom>
          <a:gradFill rotWithShape="1">
            <a:gsLst>
              <a:gs pos="0">
                <a:srgbClr val="FFFFED"/>
              </a:gs>
              <a:gs pos="64999">
                <a:srgbClr val="FBFBD3"/>
              </a:gs>
              <a:gs pos="100000">
                <a:srgbClr val="FBFBC1"/>
              </a:gs>
            </a:gsLst>
            <a:lin ang="5400000" scaled="1"/>
          </a:gradFill>
          <a:ln w="9525">
            <a:solidFill>
              <a:srgbClr val="C9C994"/>
            </a:solidFill>
            <a:miter lim="800000"/>
            <a:headEnd/>
            <a:tailEnd/>
          </a:ln>
          <a:effectLst>
            <a:outerShdw dist="20000" dir="5400000" rotWithShape="0">
              <a:srgbClr val="000000">
                <a:alpha val="37999"/>
              </a:srgbClr>
            </a:outerShdw>
          </a:effectLst>
          <a:extLst>
            <a:ext uri="{FAA26D3D-D897-4be2-8F04-BA451C77F1D7}"/>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s-ES" sz="3200" dirty="0">
                <a:solidFill>
                  <a:srgbClr val="000000"/>
                </a:solidFill>
                <a:cs typeface="Arial" charset="0"/>
              </a:rPr>
              <a:t>Ventilación asistida</a:t>
            </a:r>
          </a:p>
        </p:txBody>
      </p:sp>
      <p:sp>
        <p:nvSpPr>
          <p:cNvPr id="7" name="2 Marcador de contenido"/>
          <p:cNvSpPr txBox="1">
            <a:spLocks/>
          </p:cNvSpPr>
          <p:nvPr/>
        </p:nvSpPr>
        <p:spPr bwMode="auto">
          <a:xfrm>
            <a:off x="304800" y="1981200"/>
            <a:ext cx="8071048" cy="4093428"/>
          </a:xfrm>
          <a:prstGeom prst="rect">
            <a:avLst/>
          </a:prstGeom>
          <a:solidFill>
            <a:schemeClr val="bg2">
              <a:lumMod val="10000"/>
              <a:lumOff val="90000"/>
            </a:schemeClr>
          </a:solidFill>
          <a:ln>
            <a:noFill/>
            <a:miter lim="800000"/>
            <a:headEnd/>
            <a:tailEnd/>
          </a:ln>
          <a:effectLst>
            <a:glow rad="63500">
              <a:schemeClr val="accent4">
                <a:satMod val="175000"/>
                <a:alpha val="40000"/>
              </a:schemeClr>
            </a:glow>
          </a:effectLst>
          <a:extLst>
            <a:ext uri="{91240B29-F687-4F45-9708-019B960494DF}"/>
            <a:ext uri="{FAA26D3D-D897-4be2-8F04-BA451C77F1D7}"/>
          </a:extLst>
        </p:spPr>
        <p:txBody>
          <a:bodyPr>
            <a:prstTxWarp prst="textNoShape">
              <a:avLst/>
            </a:prstTxWarp>
            <a:spAutoFit/>
          </a:bodyPr>
          <a:lstStyle/>
          <a:p>
            <a:pPr marL="114300" eaLnBrk="0" hangingPunct="0">
              <a:buClr>
                <a:schemeClr val="folHlink"/>
              </a:buClr>
              <a:buSzPct val="90000"/>
              <a:buFont typeface="Wingdings" pitchFamily="-101" charset="2"/>
              <a:buNone/>
              <a:defRPr/>
            </a:pPr>
            <a:r>
              <a:rPr lang="es-ES" sz="2000" b="1">
                <a:latin typeface="Arial" pitchFamily="-101" charset="0"/>
                <a:ea typeface="ＭＳ Ｐゴシック" pitchFamily="-101" charset="-128"/>
                <a:cs typeface="ＭＳ Ｐゴシック" pitchFamily="-101" charset="-128"/>
              </a:rPr>
              <a:t>         </a:t>
            </a:r>
            <a:endParaRPr lang="es-ES" sz="2000">
              <a:latin typeface="Arial" pitchFamily="-101" charset="0"/>
              <a:ea typeface="ＭＳ Ｐゴシック" pitchFamily="-101" charset="-128"/>
              <a:cs typeface="ＭＳ Ｐゴシック" pitchFamily="-101" charset="-128"/>
            </a:endParaRPr>
          </a:p>
          <a:p>
            <a:pPr marL="114300" eaLnBrk="0" hangingPunct="0">
              <a:buClr>
                <a:schemeClr val="folHlink"/>
              </a:buClr>
              <a:buSzPct val="90000"/>
              <a:buFont typeface="Wingdings" pitchFamily="-101" charset="2"/>
              <a:buNone/>
              <a:defRPr/>
            </a:pPr>
            <a:r>
              <a:rPr lang="es-ES" sz="2000">
                <a:latin typeface="Arial" pitchFamily="-101" charset="0"/>
                <a:ea typeface="ＭＳ Ｐゴシック" pitchFamily="-101" charset="-128"/>
                <a:cs typeface="ＭＳ Ｐゴシック" pitchFamily="-101" charset="-128"/>
              </a:rPr>
              <a:t>Mejora la permeabilidad de la VAS</a:t>
            </a:r>
          </a:p>
          <a:p>
            <a:pPr marL="114300" eaLnBrk="0" hangingPunct="0">
              <a:buClr>
                <a:schemeClr val="folHlink"/>
              </a:buClr>
              <a:buSzPct val="90000"/>
              <a:buFont typeface="Wingdings" pitchFamily="-101" charset="2"/>
              <a:buNone/>
              <a:defRPr/>
            </a:pPr>
            <a:r>
              <a:rPr lang="es-ES" sz="2000">
                <a:latin typeface="Arial" pitchFamily="-101" charset="0"/>
                <a:ea typeface="ＭＳ Ｐゴシック" pitchFamily="-101" charset="-128"/>
                <a:cs typeface="ＭＳ Ｐゴシック" pitchFamily="-101" charset="-128"/>
              </a:rPr>
              <a:t>Mejora ventilación alveolar</a:t>
            </a:r>
          </a:p>
          <a:p>
            <a:pPr marL="114300" eaLnBrk="0" hangingPunct="0">
              <a:buClr>
                <a:schemeClr val="folHlink"/>
              </a:buClr>
              <a:buSzPct val="90000"/>
              <a:buFont typeface="Wingdings" pitchFamily="-101" charset="2"/>
              <a:buNone/>
              <a:defRPr/>
            </a:pPr>
            <a:r>
              <a:rPr lang="es-ES" sz="2000">
                <a:latin typeface="Arial" pitchFamily="-101" charset="0"/>
                <a:ea typeface="ＭＳ Ｐゴシック" pitchFamily="-101" charset="-128"/>
                <a:cs typeface="ＭＳ Ｐゴシック" pitchFamily="-101" charset="-128"/>
              </a:rPr>
              <a:t>Mejora la complianza pulmonar</a:t>
            </a:r>
          </a:p>
          <a:p>
            <a:pPr marL="114300" eaLnBrk="0" hangingPunct="0">
              <a:buClr>
                <a:schemeClr val="folHlink"/>
              </a:buClr>
              <a:buSzPct val="90000"/>
              <a:buFont typeface="Wingdings" pitchFamily="-101" charset="2"/>
              <a:buNone/>
              <a:defRPr/>
            </a:pPr>
            <a:r>
              <a:rPr lang="es-ES" sz="2000">
                <a:latin typeface="Arial" pitchFamily="-101" charset="0"/>
                <a:ea typeface="ＭＳ Ｐゴシック" pitchFamily="-101" charset="-128"/>
                <a:cs typeface="ＭＳ Ｐゴシック" pitchFamily="-101" charset="-128"/>
              </a:rPr>
              <a:t>Previene la formación de atelectasias , disminuye ingresos</a:t>
            </a:r>
          </a:p>
          <a:p>
            <a:pPr marL="114300" eaLnBrk="0" hangingPunct="0">
              <a:buClr>
                <a:schemeClr val="folHlink"/>
              </a:buClr>
              <a:buSzPct val="90000"/>
              <a:buFont typeface="Wingdings" pitchFamily="-101" charset="2"/>
              <a:buNone/>
              <a:defRPr/>
            </a:pPr>
            <a:r>
              <a:rPr lang="es-ES" sz="2000">
                <a:latin typeface="Arial" pitchFamily="-101" charset="0"/>
                <a:ea typeface="ＭＳ Ｐゴシック" pitchFamily="-101" charset="-128"/>
                <a:cs typeface="ＭＳ Ｐゴシック" pitchFamily="-101" charset="-128"/>
              </a:rPr>
              <a:t>Disminuye el trabajo de los musculos respiratorios</a:t>
            </a:r>
          </a:p>
          <a:p>
            <a:pPr marL="114300" eaLnBrk="0" hangingPunct="0">
              <a:buClr>
                <a:schemeClr val="folHlink"/>
              </a:buClr>
              <a:buSzPct val="90000"/>
              <a:buFont typeface="Wingdings" pitchFamily="-101" charset="2"/>
              <a:buNone/>
              <a:defRPr/>
            </a:pPr>
            <a:r>
              <a:rPr lang="es-ES" sz="2000">
                <a:latin typeface="Arial" pitchFamily="-101" charset="0"/>
                <a:ea typeface="ＭＳ Ｐゴシック" pitchFamily="-101" charset="-128"/>
                <a:cs typeface="ＭＳ Ｐゴシック" pitchFamily="-101" charset="-128"/>
              </a:rPr>
              <a:t>Revierte la hipercarbia e hipoxemias nocturnas</a:t>
            </a:r>
          </a:p>
          <a:p>
            <a:pPr marL="114300" eaLnBrk="0" hangingPunct="0">
              <a:buClr>
                <a:schemeClr val="folHlink"/>
              </a:buClr>
              <a:buSzPct val="90000"/>
              <a:buFont typeface="Wingdings" pitchFamily="-101" charset="2"/>
              <a:buNone/>
              <a:defRPr/>
            </a:pPr>
            <a:r>
              <a:rPr lang="es-ES" sz="2000">
                <a:latin typeface="Arial" pitchFamily="-101" charset="0"/>
                <a:ea typeface="ＭＳ Ｐゴシック" pitchFamily="-101" charset="-128"/>
                <a:cs typeface="ＭＳ Ｐゴシック" pitchFamily="-101" charset="-128"/>
              </a:rPr>
              <a:t>Mejora la calidad del sueño</a:t>
            </a:r>
          </a:p>
          <a:p>
            <a:pPr marL="114300" eaLnBrk="0" hangingPunct="0">
              <a:buClr>
                <a:schemeClr val="folHlink"/>
              </a:buClr>
              <a:buSzPct val="90000"/>
              <a:buFont typeface="Wingdings" pitchFamily="-101" charset="2"/>
              <a:buNone/>
              <a:defRPr/>
            </a:pPr>
            <a:r>
              <a:rPr lang="es-ES" sz="2000">
                <a:latin typeface="Arial" pitchFamily="-101" charset="0"/>
                <a:ea typeface="ＭＳ Ｐゴシック" pitchFamily="-101" charset="-128"/>
                <a:cs typeface="ＭＳ Ｐゴシック" pitchFamily="-101" charset="-128"/>
              </a:rPr>
              <a:t>Enlentece el deterioro de la función pulmonar y de la deformamidad toracica</a:t>
            </a:r>
          </a:p>
          <a:p>
            <a:pPr marL="114300" eaLnBrk="0" hangingPunct="0">
              <a:buClr>
                <a:schemeClr val="folHlink"/>
              </a:buClr>
              <a:buSzPct val="90000"/>
              <a:buFont typeface="Wingdings" pitchFamily="-101" charset="2"/>
              <a:buNone/>
              <a:defRPr/>
            </a:pPr>
            <a:r>
              <a:rPr lang="es-ES" sz="2000">
                <a:latin typeface="Arial" pitchFamily="-101" charset="0"/>
                <a:ea typeface="ＭＳ Ｐゴシック" pitchFamily="-101" charset="-128"/>
                <a:cs typeface="ＭＳ Ｐゴシック" pitchFamily="-101" charset="-128"/>
              </a:rPr>
              <a:t>Revierte los síntomas debidos a hipoventilación y SAHOS</a:t>
            </a:r>
          </a:p>
          <a:p>
            <a:pPr marL="114300" eaLnBrk="0" hangingPunct="0">
              <a:buClr>
                <a:schemeClr val="folHlink"/>
              </a:buClr>
              <a:buSzPct val="90000"/>
              <a:buFont typeface="Wingdings" pitchFamily="-101" charset="2"/>
              <a:buNone/>
              <a:defRPr/>
            </a:pPr>
            <a:r>
              <a:rPr lang="es-ES" sz="2000">
                <a:latin typeface="Arial" pitchFamily="-101" charset="0"/>
                <a:ea typeface="ＭＳ Ｐゴシック" pitchFamily="-101" charset="-128"/>
                <a:cs typeface="ＭＳ Ｐゴシック" pitchFamily="-101" charset="-128"/>
              </a:rPr>
              <a:t>Mejora la calidad de vida</a:t>
            </a:r>
          </a:p>
          <a:p>
            <a:pPr marL="114300" eaLnBrk="0" hangingPunct="0">
              <a:buClr>
                <a:schemeClr val="folHlink"/>
              </a:buClr>
              <a:buSzPct val="90000"/>
              <a:buFont typeface="Wingdings" pitchFamily="-101" charset="2"/>
              <a:buNone/>
              <a:defRPr/>
            </a:pPr>
            <a:r>
              <a:rPr lang="es-ES" sz="2000">
                <a:latin typeface="Arial" pitchFamily="-101" charset="0"/>
                <a:ea typeface="ＭＳ Ｐゴシック" pitchFamily="-101" charset="-128"/>
                <a:cs typeface="ＭＳ Ｐゴシック" pitchFamily="-101" charset="-128"/>
              </a:rPr>
              <a:t>Disminuye la morbi mortalidad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Title 1"/>
          <p:cNvSpPr>
            <a:spLocks noGrp="1"/>
          </p:cNvSpPr>
          <p:nvPr>
            <p:ph type="title"/>
          </p:nvPr>
        </p:nvSpPr>
        <p:spPr>
          <a:xfrm>
            <a:off x="1979613" y="404813"/>
            <a:ext cx="5313362" cy="863600"/>
          </a:xfrm>
          <a:gradFill rotWithShape="1">
            <a:gsLst>
              <a:gs pos="0">
                <a:srgbClr val="FFFFED"/>
              </a:gs>
              <a:gs pos="64999">
                <a:srgbClr val="FBFBD3"/>
              </a:gs>
              <a:gs pos="100000">
                <a:srgbClr val="FBFBC1"/>
              </a:gs>
            </a:gsLst>
            <a:lin ang="5400000" scaled="1"/>
          </a:gradFill>
          <a:ln cap="flat">
            <a:solidFill>
              <a:srgbClr val="C9C994"/>
            </a:solidFill>
          </a:ln>
          <a:effectLst>
            <a:outerShdw blurRad="63500" dist="20000" dir="5400000" rotWithShape="0">
              <a:srgbClr val="000000">
                <a:alpha val="37999"/>
              </a:srgbClr>
            </a:outerShdw>
          </a:effectLst>
        </p:spPr>
        <p:txBody>
          <a:bodyPr/>
          <a:lstStyle/>
          <a:p>
            <a:pPr algn="ctr" eaLnBrk="1" hangingPunct="1">
              <a:defRPr/>
            </a:pPr>
            <a:r>
              <a:rPr lang="es-ES" sz="3200" smtClean="0">
                <a:solidFill>
                  <a:srgbClr val="000000"/>
                </a:solidFill>
                <a:latin typeface="Arial" charset="0"/>
                <a:ea typeface="Arial" charset="0"/>
                <a:cs typeface="Arial" charset="0"/>
              </a:rPr>
              <a:t>Neuromuscular y Pulmón</a:t>
            </a:r>
          </a:p>
        </p:txBody>
      </p:sp>
      <p:sp>
        <p:nvSpPr>
          <p:cNvPr id="4099" name="Content Placeholder 2"/>
          <p:cNvSpPr>
            <a:spLocks noGrp="1"/>
          </p:cNvSpPr>
          <p:nvPr>
            <p:ph idx="1"/>
          </p:nvPr>
        </p:nvSpPr>
        <p:spPr>
          <a:xfrm>
            <a:off x="228600" y="2590800"/>
            <a:ext cx="8763000" cy="1524000"/>
          </a:xfrm>
          <a:solidFill>
            <a:srgbClr val="FFD1FF"/>
          </a:solidFill>
          <a:effectLst>
            <a:outerShdw blurRad="63500" dist="38100" dir="18900000" algn="bl" rotWithShape="0">
              <a:srgbClr val="000000">
                <a:alpha val="39998"/>
              </a:srgbClr>
            </a:outerShdw>
          </a:effectLst>
        </p:spPr>
        <p:txBody>
          <a:bodyPr/>
          <a:lstStyle/>
          <a:p>
            <a:pPr eaLnBrk="1" hangingPunct="1">
              <a:buFont typeface="Wingdings" charset="2"/>
              <a:buChar char="n"/>
              <a:defRPr/>
            </a:pPr>
            <a:r>
              <a:rPr lang="es-ES" sz="2400" dirty="0">
                <a:solidFill>
                  <a:srgbClr val="000000"/>
                </a:solidFill>
                <a:ea typeface="ＭＳ Ｐゴシック" charset="-128"/>
                <a:cs typeface="ＭＳ Ｐゴシック" charset="-128"/>
              </a:rPr>
              <a:t>Los </a:t>
            </a:r>
            <a:r>
              <a:rPr lang="es-ES" sz="2400" b="1" u="sng" dirty="0">
                <a:solidFill>
                  <a:srgbClr val="000000"/>
                </a:solidFill>
                <a:ea typeface="ＭＳ Ｐゴシック" charset="-128"/>
                <a:cs typeface="ＭＳ Ｐゴシック" charset="-128"/>
              </a:rPr>
              <a:t>problemas respiratorios</a:t>
            </a:r>
            <a:r>
              <a:rPr lang="es-ES" sz="2400" dirty="0">
                <a:solidFill>
                  <a:srgbClr val="000000"/>
                </a:solidFill>
                <a:ea typeface="ＭＳ Ｐゴシック" charset="-128"/>
                <a:cs typeface="ＭＳ Ｐゴシック" charset="-128"/>
              </a:rPr>
              <a:t> juegan un papel importante </a:t>
            </a:r>
          </a:p>
          <a:p>
            <a:pPr lvl="1" eaLnBrk="1" hangingPunct="1">
              <a:buFont typeface="Wingdings" charset="2"/>
              <a:buNone/>
              <a:defRPr/>
            </a:pPr>
            <a:r>
              <a:rPr lang="es-ES" sz="2400" dirty="0">
                <a:solidFill>
                  <a:srgbClr val="000000"/>
                </a:solidFill>
              </a:rPr>
              <a:t>en la calidad de vida y expectativas de los niños con  				patología neuromuscular.</a:t>
            </a:r>
          </a:p>
          <a:p>
            <a:pPr eaLnBrk="1" hangingPunct="1">
              <a:buFont typeface="Wingdings" charset="2"/>
              <a:buNone/>
              <a:defRPr/>
            </a:pPr>
            <a:endParaRPr lang="es-ES" sz="2000" dirty="0">
              <a:solidFill>
                <a:srgbClr val="000000"/>
              </a:solidFill>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Título 1"/>
          <p:cNvSpPr>
            <a:spLocks noGrp="1"/>
          </p:cNvSpPr>
          <p:nvPr>
            <p:ph type="title"/>
          </p:nvPr>
        </p:nvSpPr>
        <p:spPr/>
        <p:txBody>
          <a:bodyPr/>
          <a:lstStyle/>
          <a:p>
            <a:endParaRPr lang="es-ES_tradnl">
              <a:ea typeface="ＭＳ Ｐゴシック" pitchFamily="-104" charset="-128"/>
              <a:cs typeface="ＭＳ Ｐゴシック" pitchFamily="-104" charset="-128"/>
            </a:endParaRPr>
          </a:p>
        </p:txBody>
      </p:sp>
      <p:pic>
        <p:nvPicPr>
          <p:cNvPr id="48131" name="Marcador de contenido 3" descr="Sin título.png"/>
          <p:cNvPicPr>
            <a:picLocks noGrp="1" noChangeAspect="1"/>
          </p:cNvPicPr>
          <p:nvPr>
            <p:ph idx="1"/>
          </p:nvPr>
        </p:nvPicPr>
        <p:blipFill>
          <a:blip r:embed="rId2"/>
          <a:srcRect l="-1193" r="-1193"/>
          <a:stretch>
            <a:fillRect/>
          </a:stretch>
        </p:blipFill>
        <p:spPr>
          <a:xfrm>
            <a:off x="-366713" y="-152400"/>
            <a:ext cx="9586913" cy="7010400"/>
          </a:xfrm>
        </p:spPr>
      </p:pic>
      <p:pic>
        <p:nvPicPr>
          <p:cNvPr id="48132" name="Marcador de contenido 3" descr="Sin título.png"/>
          <p:cNvPicPr>
            <a:picLocks noChangeAspect="1"/>
          </p:cNvPicPr>
          <p:nvPr/>
        </p:nvPicPr>
        <p:blipFill>
          <a:blip r:embed="rId3"/>
          <a:srcRect l="-4544" r="-4544"/>
          <a:stretch>
            <a:fillRect/>
          </a:stretch>
        </p:blipFill>
        <p:spPr bwMode="auto">
          <a:xfrm>
            <a:off x="1371600" y="4191000"/>
            <a:ext cx="5410200" cy="3154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Content Placeholder 5"/>
          <p:cNvSpPr>
            <a:spLocks noGrp="1"/>
          </p:cNvSpPr>
          <p:nvPr>
            <p:ph idx="1"/>
          </p:nvPr>
        </p:nvSpPr>
        <p:spPr>
          <a:xfrm>
            <a:off x="1187450" y="1773238"/>
            <a:ext cx="2001838" cy="531812"/>
          </a:xfrm>
          <a:solidFill>
            <a:srgbClr val="FFD1FF"/>
          </a:solidFill>
          <a:effectLst>
            <a:outerShdw blurRad="63500" dist="38100" dir="18900000" algn="bl" rotWithShape="0">
              <a:srgbClr val="000000">
                <a:alpha val="39998"/>
              </a:srgbClr>
            </a:outerShdw>
          </a:effectLst>
        </p:spPr>
        <p:txBody>
          <a:bodyPr/>
          <a:lstStyle/>
          <a:p>
            <a:pPr marL="0" indent="0" eaLnBrk="1" hangingPunct="1">
              <a:buFont typeface="Wingdings" pitchFamily="-101" charset="2"/>
              <a:buNone/>
              <a:defRPr/>
            </a:pPr>
            <a:r>
              <a:rPr lang="es-ES" sz="2000">
                <a:solidFill>
                  <a:srgbClr val="000000"/>
                </a:solidFill>
                <a:ea typeface="ＭＳ Ｐゴシック" pitchFamily="-101" charset="-128"/>
              </a:rPr>
              <a:t>Aspiración</a:t>
            </a:r>
          </a:p>
        </p:txBody>
      </p:sp>
      <p:sp>
        <p:nvSpPr>
          <p:cNvPr id="8" name="Content Placeholder 5"/>
          <p:cNvSpPr txBox="1">
            <a:spLocks/>
          </p:cNvSpPr>
          <p:nvPr/>
        </p:nvSpPr>
        <p:spPr bwMode="auto">
          <a:xfrm>
            <a:off x="250825" y="3141663"/>
            <a:ext cx="3529013" cy="935037"/>
          </a:xfrm>
          <a:prstGeom prst="rect">
            <a:avLst/>
          </a:prstGeom>
          <a:solidFill>
            <a:srgbClr val="FFD1FF"/>
          </a:solidFill>
          <a:ln w="9525">
            <a:noFill/>
            <a:miter lim="800000"/>
            <a:headEnd/>
            <a:tailEnd/>
          </a:ln>
          <a:effectLst>
            <a:outerShdw dist="38100" dir="18900000" algn="bl" rotWithShape="0">
              <a:srgbClr val="808080">
                <a:alpha val="39999"/>
              </a:srgbClr>
            </a:outerShdw>
          </a:effectLst>
        </p:spPr>
        <p:txBody>
          <a:bodyPr>
            <a:prstTxWarp prst="textNoShape">
              <a:avLst/>
            </a:prstTxWarp>
          </a:bodyPr>
          <a:lstStyle/>
          <a:p>
            <a:pPr>
              <a:spcBef>
                <a:spcPct val="20000"/>
              </a:spcBef>
              <a:buClr>
                <a:schemeClr val="folHlink"/>
              </a:buClr>
              <a:buSzPct val="90000"/>
              <a:buFont typeface="Wingdings" pitchFamily="-101" charset="2"/>
              <a:buNone/>
              <a:defRPr/>
            </a:pPr>
            <a:r>
              <a:rPr lang="es-ES" sz="2000">
                <a:solidFill>
                  <a:srgbClr val="000000"/>
                </a:solidFill>
                <a:latin typeface="Arial" pitchFamily="-101" charset="0"/>
                <a:ea typeface="ＭＳ Ｐゴシック" pitchFamily="-101" charset="-128"/>
                <a:cs typeface="ＭＳ Ｐゴシック" pitchFamily="-101" charset="-128"/>
              </a:rPr>
              <a:t>Debilidad de los músculos respiratorios</a:t>
            </a:r>
          </a:p>
        </p:txBody>
      </p:sp>
      <p:sp>
        <p:nvSpPr>
          <p:cNvPr id="6151" name="Content Placeholder 5"/>
          <p:cNvSpPr txBox="1">
            <a:spLocks/>
          </p:cNvSpPr>
          <p:nvPr/>
        </p:nvSpPr>
        <p:spPr bwMode="auto">
          <a:xfrm>
            <a:off x="1752600" y="5715000"/>
            <a:ext cx="1871663" cy="574675"/>
          </a:xfrm>
          <a:prstGeom prst="rect">
            <a:avLst/>
          </a:prstGeom>
          <a:solidFill>
            <a:srgbClr val="FFD1FF"/>
          </a:solidFill>
          <a:ln w="9525">
            <a:noFill/>
            <a:miter lim="800000"/>
            <a:headEnd/>
            <a:tailEnd/>
          </a:ln>
          <a:effectLst>
            <a:outerShdw dist="38100" dir="18900000" algn="bl" rotWithShape="0">
              <a:srgbClr val="808080">
                <a:alpha val="39998"/>
              </a:srgbClr>
            </a:outerShdw>
          </a:effectLst>
        </p:spPr>
        <p:txBody>
          <a:bodyPr>
            <a:prstTxWarp prst="textNoShape">
              <a:avLst/>
            </a:prstTxWarp>
          </a:bodyPr>
          <a:lstStyle/>
          <a:p>
            <a:pPr>
              <a:spcBef>
                <a:spcPct val="20000"/>
              </a:spcBef>
              <a:buClr>
                <a:schemeClr val="folHlink"/>
              </a:buClr>
              <a:buSzPct val="90000"/>
              <a:buFont typeface="Wingdings" pitchFamily="-101" charset="2"/>
              <a:buNone/>
              <a:defRPr/>
            </a:pPr>
            <a:r>
              <a:rPr lang="es-ES" sz="2000">
                <a:solidFill>
                  <a:srgbClr val="000000"/>
                </a:solidFill>
                <a:latin typeface="Arial" pitchFamily="-101" charset="0"/>
                <a:ea typeface="ＭＳ Ｐゴシック" pitchFamily="-101" charset="-128"/>
                <a:cs typeface="ＭＳ Ｐゴシック" pitchFamily="-101" charset="-128"/>
              </a:rPr>
              <a:t>Nutrición</a:t>
            </a:r>
          </a:p>
        </p:txBody>
      </p:sp>
      <p:sp>
        <p:nvSpPr>
          <p:cNvPr id="6152" name="Title 1"/>
          <p:cNvSpPr>
            <a:spLocks noGrp="1"/>
          </p:cNvSpPr>
          <p:nvPr>
            <p:ph type="title"/>
          </p:nvPr>
        </p:nvSpPr>
        <p:spPr>
          <a:xfrm>
            <a:off x="1979613" y="333375"/>
            <a:ext cx="5313362" cy="863600"/>
          </a:xfrm>
          <a:gradFill rotWithShape="1">
            <a:gsLst>
              <a:gs pos="0">
                <a:srgbClr val="FFFFED"/>
              </a:gs>
              <a:gs pos="64999">
                <a:srgbClr val="FBFBD3"/>
              </a:gs>
              <a:gs pos="100000">
                <a:srgbClr val="FBFBC1"/>
              </a:gs>
            </a:gsLst>
            <a:lin ang="5400000" scaled="1"/>
          </a:gradFill>
          <a:ln cap="flat">
            <a:solidFill>
              <a:srgbClr val="C9C994"/>
            </a:solidFill>
          </a:ln>
          <a:effectLst>
            <a:outerShdw blurRad="63500" dist="20000" dir="5400000" rotWithShape="0">
              <a:srgbClr val="000000">
                <a:alpha val="37999"/>
              </a:srgbClr>
            </a:outerShdw>
          </a:effectLst>
        </p:spPr>
        <p:txBody>
          <a:bodyPr/>
          <a:lstStyle/>
          <a:p>
            <a:pPr algn="ctr" eaLnBrk="1" hangingPunct="1">
              <a:defRPr/>
            </a:pPr>
            <a:r>
              <a:rPr lang="es-ES" sz="3200" smtClean="0">
                <a:solidFill>
                  <a:srgbClr val="000000"/>
                </a:solidFill>
                <a:latin typeface="Arial" charset="0"/>
                <a:ea typeface="Arial" charset="0"/>
                <a:cs typeface="Arial" charset="0"/>
              </a:rPr>
              <a:t>Neuromuscular y Pulmón</a:t>
            </a:r>
          </a:p>
        </p:txBody>
      </p:sp>
      <p:pic>
        <p:nvPicPr>
          <p:cNvPr id="49158" name="Imagen 1"/>
          <p:cNvPicPr>
            <a:picLocks noChangeAspect="1"/>
          </p:cNvPicPr>
          <p:nvPr/>
        </p:nvPicPr>
        <p:blipFill>
          <a:blip r:embed="rId3"/>
          <a:srcRect/>
          <a:stretch>
            <a:fillRect/>
          </a:stretch>
        </p:blipFill>
        <p:spPr bwMode="auto">
          <a:xfrm>
            <a:off x="4140200" y="2420938"/>
            <a:ext cx="2286000" cy="2755900"/>
          </a:xfrm>
          <a:prstGeom prst="rect">
            <a:avLst/>
          </a:prstGeom>
          <a:noFill/>
          <a:ln w="9525">
            <a:noFill/>
            <a:miter lim="800000"/>
            <a:headEnd/>
            <a:tailEnd/>
          </a:ln>
        </p:spPr>
      </p:pic>
      <p:sp>
        <p:nvSpPr>
          <p:cNvPr id="3" name="Flecha derecha 2"/>
          <p:cNvSpPr>
            <a:spLocks noChangeArrowheads="1"/>
          </p:cNvSpPr>
          <p:nvPr/>
        </p:nvSpPr>
        <p:spPr bwMode="auto">
          <a:xfrm rot="2076641">
            <a:off x="3278188" y="2054225"/>
            <a:ext cx="1466850" cy="719138"/>
          </a:xfrm>
          <a:prstGeom prst="rightArrow">
            <a:avLst>
              <a:gd name="adj1" fmla="val 50000"/>
              <a:gd name="adj2" fmla="val 50087"/>
            </a:avLst>
          </a:prstGeom>
          <a:gradFill rotWithShape="1">
            <a:gsLst>
              <a:gs pos="0">
                <a:srgbClr val="CFCF8C"/>
              </a:gs>
              <a:gs pos="20000">
                <a:srgbClr val="CDCD8D"/>
              </a:gs>
              <a:gs pos="100000">
                <a:srgbClr val="9C9C6A"/>
              </a:gs>
            </a:gsLst>
            <a:lin ang="5400000"/>
          </a:gradFill>
          <a:ln w="9525">
            <a:solidFill>
              <a:srgbClr val="C9C994"/>
            </a:solidFill>
            <a:miter lim="800000"/>
            <a:headEnd/>
            <a:tailEnd/>
          </a:ln>
          <a:effectLst>
            <a:outerShdw dist="23000" dir="5400000" rotWithShape="0">
              <a:srgbClr val="808080">
                <a:alpha val="34999"/>
              </a:srgbClr>
            </a:outerShdw>
          </a:effectLst>
        </p:spPr>
        <p:txBody>
          <a:bodyPr anchor="ctr"/>
          <a:lstStyle/>
          <a:p>
            <a:pPr algn="ctr">
              <a:defRPr/>
            </a:pPr>
            <a:endParaRPr lang="es-ES" sz="1800">
              <a:solidFill>
                <a:schemeClr val="lt1"/>
              </a:solidFill>
              <a:latin typeface="+mn-lt"/>
              <a:ea typeface="+mn-ea"/>
              <a:cs typeface="+mn-cs"/>
            </a:endParaRPr>
          </a:p>
        </p:txBody>
      </p:sp>
      <p:sp>
        <p:nvSpPr>
          <p:cNvPr id="13" name="Flecha derecha 12"/>
          <p:cNvSpPr>
            <a:spLocks noChangeArrowheads="1"/>
          </p:cNvSpPr>
          <p:nvPr/>
        </p:nvSpPr>
        <p:spPr bwMode="auto">
          <a:xfrm rot="2076641">
            <a:off x="3405188" y="3460750"/>
            <a:ext cx="842962" cy="720725"/>
          </a:xfrm>
          <a:prstGeom prst="rightArrow">
            <a:avLst>
              <a:gd name="adj1" fmla="val 50000"/>
              <a:gd name="adj2" fmla="val 49963"/>
            </a:avLst>
          </a:prstGeom>
          <a:gradFill rotWithShape="1">
            <a:gsLst>
              <a:gs pos="0">
                <a:srgbClr val="CFCF8C"/>
              </a:gs>
              <a:gs pos="20000">
                <a:srgbClr val="CDCD8D"/>
              </a:gs>
              <a:gs pos="100000">
                <a:srgbClr val="9C9C6A"/>
              </a:gs>
            </a:gsLst>
            <a:lin ang="5400000"/>
          </a:gradFill>
          <a:ln w="9525">
            <a:solidFill>
              <a:srgbClr val="C9C994"/>
            </a:solidFill>
            <a:miter lim="800000"/>
            <a:headEnd/>
            <a:tailEnd/>
          </a:ln>
          <a:effectLst>
            <a:outerShdw dist="23000" dir="5400000" rotWithShape="0">
              <a:srgbClr val="808080">
                <a:alpha val="34999"/>
              </a:srgbClr>
            </a:outerShdw>
          </a:effectLst>
        </p:spPr>
        <p:txBody>
          <a:bodyPr anchor="ctr"/>
          <a:lstStyle/>
          <a:p>
            <a:pPr algn="ctr">
              <a:defRPr/>
            </a:pPr>
            <a:endParaRPr lang="es-ES" sz="1800">
              <a:solidFill>
                <a:schemeClr val="lt1"/>
              </a:solidFill>
              <a:latin typeface="+mn-lt"/>
              <a:ea typeface="+mn-ea"/>
              <a:cs typeface="+mn-cs"/>
            </a:endParaRPr>
          </a:p>
        </p:txBody>
      </p:sp>
      <p:sp>
        <p:nvSpPr>
          <p:cNvPr id="17" name="Flecha derecha 16"/>
          <p:cNvSpPr>
            <a:spLocks noChangeArrowheads="1"/>
          </p:cNvSpPr>
          <p:nvPr/>
        </p:nvSpPr>
        <p:spPr bwMode="auto">
          <a:xfrm rot="19909133">
            <a:off x="3024188" y="4716463"/>
            <a:ext cx="1008062" cy="720725"/>
          </a:xfrm>
          <a:prstGeom prst="rightArrow">
            <a:avLst>
              <a:gd name="adj1" fmla="val 50000"/>
              <a:gd name="adj2" fmla="val 49951"/>
            </a:avLst>
          </a:prstGeom>
          <a:gradFill rotWithShape="1">
            <a:gsLst>
              <a:gs pos="0">
                <a:srgbClr val="CFCF8C"/>
              </a:gs>
              <a:gs pos="20000">
                <a:srgbClr val="CDCD8D"/>
              </a:gs>
              <a:gs pos="100000">
                <a:srgbClr val="9C9C6A"/>
              </a:gs>
            </a:gsLst>
            <a:lin ang="5400000"/>
          </a:gradFill>
          <a:ln w="9525">
            <a:solidFill>
              <a:srgbClr val="C9C994"/>
            </a:solidFill>
            <a:miter lim="800000"/>
            <a:headEnd/>
            <a:tailEnd/>
          </a:ln>
          <a:effectLst>
            <a:outerShdw dist="23000" dir="5400000" rotWithShape="0">
              <a:srgbClr val="808080">
                <a:alpha val="34999"/>
              </a:srgbClr>
            </a:outerShdw>
          </a:effectLst>
        </p:spPr>
        <p:txBody>
          <a:bodyPr anchor="ctr"/>
          <a:lstStyle/>
          <a:p>
            <a:pPr algn="ctr">
              <a:defRPr/>
            </a:pPr>
            <a:endParaRPr lang="es-ES" sz="1800">
              <a:solidFill>
                <a:schemeClr val="lt1"/>
              </a:solidFill>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1 Título"/>
          <p:cNvSpPr>
            <a:spLocks noGrp="1"/>
          </p:cNvSpPr>
          <p:nvPr>
            <p:ph type="title"/>
          </p:nvPr>
        </p:nvSpPr>
        <p:spPr>
          <a:xfrm>
            <a:off x="2643188" y="349250"/>
            <a:ext cx="4329112" cy="722313"/>
          </a:xfrm>
          <a:gradFill rotWithShape="1">
            <a:gsLst>
              <a:gs pos="0">
                <a:srgbClr val="FFFFED"/>
              </a:gs>
              <a:gs pos="64999">
                <a:srgbClr val="FBFBD3"/>
              </a:gs>
              <a:gs pos="100000">
                <a:srgbClr val="FBFBC1"/>
              </a:gs>
            </a:gsLst>
            <a:lin ang="5400000" scaled="1"/>
          </a:gradFill>
          <a:ln cap="flat">
            <a:solidFill>
              <a:srgbClr val="C9C994"/>
            </a:solidFill>
          </a:ln>
          <a:effectLst>
            <a:outerShdw blurRad="63500" dist="20000" dir="5400000" rotWithShape="0">
              <a:srgbClr val="000000">
                <a:alpha val="37999"/>
              </a:srgbClr>
            </a:outerShdw>
          </a:effectLst>
        </p:spPr>
        <p:txBody>
          <a:bodyPr/>
          <a:lstStyle/>
          <a:p>
            <a:pPr algn="ctr">
              <a:defRPr/>
            </a:pPr>
            <a:r>
              <a:rPr lang="es-ES" sz="3200">
                <a:solidFill>
                  <a:srgbClr val="000000"/>
                </a:solidFill>
                <a:latin typeface="Arial" pitchFamily="-101" charset="0"/>
                <a:ea typeface="Arial" pitchFamily="-101" charset="0"/>
                <a:cs typeface="Arial" pitchFamily="-101" charset="0"/>
              </a:rPr>
              <a:t>Nutrición</a:t>
            </a:r>
          </a:p>
        </p:txBody>
      </p:sp>
      <p:sp>
        <p:nvSpPr>
          <p:cNvPr id="47107" name="2 Marcador de contenido"/>
          <p:cNvSpPr>
            <a:spLocks noGrp="1"/>
          </p:cNvSpPr>
          <p:nvPr>
            <p:ph idx="1"/>
          </p:nvPr>
        </p:nvSpPr>
        <p:spPr>
          <a:xfrm>
            <a:off x="942975" y="1957388"/>
            <a:ext cx="7552067" cy="3293209"/>
          </a:xfrm>
          <a:solidFill>
            <a:schemeClr val="bg2">
              <a:lumMod val="10000"/>
              <a:lumOff val="90000"/>
            </a:schemeClr>
          </a:solidFill>
          <a:effectLst>
            <a:glow rad="63500">
              <a:schemeClr val="accent4">
                <a:satMod val="175000"/>
                <a:alpha val="40000"/>
              </a:schemeClr>
            </a:glow>
          </a:effectLst>
          <a:extLst>
            <a:ext uri="{91240B29-F687-4F45-9708-019B960494DF}"/>
          </a:extLst>
        </p:spPr>
        <p:txBody>
          <a:bodyPr wrap="none">
            <a:spAutoFit/>
          </a:bodyPr>
          <a:lstStyle/>
          <a:p>
            <a:pPr>
              <a:spcBef>
                <a:spcPct val="0"/>
              </a:spcBef>
              <a:buFont typeface="Wingdings" charset="2"/>
              <a:buChar char="n"/>
              <a:defRPr/>
            </a:pPr>
            <a:r>
              <a:rPr lang="es-ES" sz="2000" b="1" u="sng">
                <a:ea typeface="ＭＳ Ｐゴシック" charset="-128"/>
                <a:cs typeface="ＭＳ Ｐゴシック" charset="-128"/>
              </a:rPr>
              <a:t>La malnutrición</a:t>
            </a:r>
            <a:r>
              <a:rPr lang="es-ES" sz="2000">
                <a:ea typeface="ＭＳ Ｐゴシック" charset="-128"/>
                <a:cs typeface="ＭＳ Ｐゴシック" charset="-128"/>
              </a:rPr>
              <a:t>:</a:t>
            </a:r>
          </a:p>
          <a:p>
            <a:pPr lvl="2">
              <a:buFont typeface="Wingdings" charset="2"/>
              <a:buChar char="n"/>
              <a:defRPr/>
            </a:pPr>
            <a:r>
              <a:rPr lang="es-ES" sz="2000">
                <a:ea typeface="ＭＳ Ｐゴシック" charset="-128"/>
                <a:cs typeface="ＭＳ Ｐゴシック" charset="-128"/>
              </a:rPr>
              <a:t> atrofia y debilidad de los músculos respiratorios </a:t>
            </a:r>
          </a:p>
          <a:p>
            <a:pPr lvl="2">
              <a:buFont typeface="Wingdings" charset="2"/>
              <a:buNone/>
              <a:defRPr/>
            </a:pPr>
            <a:r>
              <a:rPr lang="es-ES" sz="2000">
                <a:ea typeface="ＭＳ Ｐゴシック" charset="-128"/>
                <a:cs typeface="ＭＳ Ｐゴシック" charset="-128"/>
              </a:rPr>
              <a:t>	reduciendo la función pulmonar y </a:t>
            </a:r>
          </a:p>
          <a:p>
            <a:pPr lvl="2">
              <a:buFont typeface="Wingdings" charset="2"/>
              <a:buChar char="n"/>
              <a:defRPr/>
            </a:pPr>
            <a:r>
              <a:rPr lang="es-ES" sz="2000">
                <a:ea typeface="ＭＳ Ｐゴシック" charset="-128"/>
                <a:cs typeface="ＭＳ Ｐゴシック" charset="-128"/>
              </a:rPr>
              <a:t>aumentando la colonización bacteriana de la vía aérea</a:t>
            </a:r>
          </a:p>
          <a:p>
            <a:pPr lvl="2">
              <a:buFont typeface="Wingdings" charset="2"/>
              <a:buChar char="n"/>
              <a:defRPr/>
            </a:pPr>
            <a:r>
              <a:rPr lang="es-ES" sz="2000">
                <a:ea typeface="ＭＳ Ｐゴシック" charset="-128"/>
                <a:cs typeface="ＭＳ Ｐゴシック" charset="-128"/>
              </a:rPr>
              <a:t> y disminuyendo la resistencia a la infección.</a:t>
            </a:r>
          </a:p>
          <a:p>
            <a:pPr>
              <a:spcBef>
                <a:spcPct val="0"/>
              </a:spcBef>
              <a:buFont typeface="Wingdings" charset="2"/>
              <a:buChar char="n"/>
              <a:defRPr/>
            </a:pPr>
            <a:r>
              <a:rPr lang="es-ES" sz="2000" b="1" u="sng">
                <a:ea typeface="ＭＳ Ｐゴシック" charset="-128"/>
                <a:cs typeface="ＭＳ Ｐゴシック" charset="-128"/>
              </a:rPr>
              <a:t> Obesidad,</a:t>
            </a:r>
            <a:r>
              <a:rPr lang="es-ES" sz="2000">
                <a:ea typeface="ＭＳ Ｐゴシック" charset="-128"/>
                <a:cs typeface="ＭＳ Ｐゴシック" charset="-128"/>
              </a:rPr>
              <a:t>  </a:t>
            </a:r>
          </a:p>
          <a:p>
            <a:pPr lvl="2">
              <a:buFont typeface="Wingdings" charset="2"/>
              <a:buChar char="n"/>
              <a:defRPr/>
            </a:pPr>
            <a:r>
              <a:rPr lang="es-ES" sz="2000">
                <a:ea typeface="ＭＳ Ｐゴシック" charset="-128"/>
                <a:cs typeface="ＭＳ Ｐゴシック" charset="-128"/>
              </a:rPr>
              <a:t>Aumenta el trabajo respiratorio </a:t>
            </a:r>
          </a:p>
          <a:p>
            <a:pPr lvl="2">
              <a:buFont typeface="Wingdings" charset="2"/>
              <a:buChar char="n"/>
              <a:defRPr/>
            </a:pPr>
            <a:r>
              <a:rPr lang="es-ES" sz="2000">
                <a:ea typeface="ＭＳ Ｐゴシック" charset="-128"/>
                <a:cs typeface="ＭＳ Ｐゴシック" charset="-128"/>
              </a:rPr>
              <a:t>Reduce la complianza de la caja torácica</a:t>
            </a:r>
          </a:p>
          <a:p>
            <a:pPr lvl="2">
              <a:buFont typeface="Wingdings" charset="2"/>
              <a:buChar char="n"/>
              <a:defRPr/>
            </a:pPr>
            <a:r>
              <a:rPr lang="es-ES" sz="2000">
                <a:ea typeface="ＭＳ Ｐゴシック" charset="-128"/>
                <a:cs typeface="ＭＳ Ｐゴシック" charset="-128"/>
              </a:rPr>
              <a:t>SAHS.</a:t>
            </a:r>
          </a:p>
        </p:txBody>
      </p:sp>
      <p:sp>
        <p:nvSpPr>
          <p:cNvPr id="4" name="2 Marcador de contenido"/>
          <p:cNvSpPr txBox="1">
            <a:spLocks/>
          </p:cNvSpPr>
          <p:nvPr/>
        </p:nvSpPr>
        <p:spPr bwMode="auto">
          <a:xfrm>
            <a:off x="526221" y="5537537"/>
            <a:ext cx="5391219" cy="1015663"/>
          </a:xfrm>
          <a:prstGeom prst="rect">
            <a:avLst/>
          </a:prstGeom>
          <a:solidFill>
            <a:schemeClr val="bg2">
              <a:lumMod val="10000"/>
              <a:lumOff val="90000"/>
            </a:schemeClr>
          </a:solidFill>
          <a:ln>
            <a:noFill/>
            <a:miter lim="800000"/>
            <a:headEnd/>
            <a:tailEnd/>
          </a:ln>
          <a:effectLst>
            <a:glow rad="63500">
              <a:schemeClr val="accent4">
                <a:satMod val="175000"/>
                <a:alpha val="40000"/>
              </a:schemeClr>
            </a:glow>
          </a:effectLst>
          <a:extLst>
            <a:ext uri="{91240B29-F687-4F45-9708-019B960494DF}"/>
          </a:extLst>
        </p:spPr>
        <p:txBody>
          <a:bodyPr wrap="none">
            <a:prstTxWarp prst="textNoShape">
              <a:avLst/>
            </a:prstTxWarp>
            <a:spAutoFit/>
          </a:bodyPr>
          <a:lstStyle/>
          <a:p>
            <a:pPr eaLnBrk="0" hangingPunct="0">
              <a:buClr>
                <a:schemeClr val="folHlink"/>
              </a:buClr>
              <a:buSzPct val="90000"/>
              <a:buFont typeface="Wingdings" charset="2"/>
              <a:buNone/>
              <a:defRPr/>
            </a:pPr>
            <a:r>
              <a:rPr lang="es-ES" sz="2000">
                <a:latin typeface="Arial" charset="0"/>
                <a:ea typeface="ＭＳ Ｐゴシック" charset="-128"/>
                <a:cs typeface="ＭＳ Ｐゴシック" charset="-128"/>
              </a:rPr>
              <a:t>En una revisión en DMD </a:t>
            </a:r>
          </a:p>
          <a:p>
            <a:pPr marL="742950" lvl="1" indent="-285750" eaLnBrk="0" hangingPunct="0">
              <a:buClr>
                <a:schemeClr val="accent1"/>
              </a:buClr>
              <a:buSzPct val="75000"/>
              <a:buFont typeface="Wingdings" charset="2"/>
              <a:buChar char="n"/>
              <a:defRPr/>
            </a:pPr>
            <a:r>
              <a:rPr lang="es-ES" sz="2000">
                <a:latin typeface="Arial" charset="0"/>
                <a:ea typeface="ＭＳ Ｐゴシック" charset="-128"/>
                <a:cs typeface="ＭＳ Ｐゴシック" charset="-128"/>
              </a:rPr>
              <a:t>el 50%  sobrepeso a los 13 años</a:t>
            </a:r>
          </a:p>
          <a:p>
            <a:pPr marL="742950" lvl="1" indent="-285750" eaLnBrk="0" hangingPunct="0">
              <a:buClr>
                <a:schemeClr val="accent1"/>
              </a:buClr>
              <a:buSzPct val="75000"/>
              <a:buFont typeface="Wingdings" charset="2"/>
              <a:buChar char="n"/>
              <a:defRPr/>
            </a:pPr>
            <a:r>
              <a:rPr lang="es-ES" sz="2000">
                <a:latin typeface="Arial" charset="0"/>
                <a:ea typeface="ＭＳ Ｐゴシック" charset="-128"/>
                <a:cs typeface="ＭＳ Ｐゴシック" charset="-128"/>
              </a:rPr>
              <a:t>el 50% desnutrición  entre 14-18 años.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Content Placeholder 5"/>
          <p:cNvSpPr>
            <a:spLocks noGrp="1"/>
          </p:cNvSpPr>
          <p:nvPr>
            <p:ph idx="1"/>
          </p:nvPr>
        </p:nvSpPr>
        <p:spPr>
          <a:xfrm>
            <a:off x="1187450" y="1773238"/>
            <a:ext cx="2001838" cy="531812"/>
          </a:xfrm>
          <a:solidFill>
            <a:srgbClr val="FFD1FF"/>
          </a:solidFill>
          <a:effectLst>
            <a:outerShdw blurRad="63500" dist="38100" dir="18900000" algn="bl" rotWithShape="0">
              <a:srgbClr val="000000">
                <a:alpha val="39998"/>
              </a:srgbClr>
            </a:outerShdw>
          </a:effectLst>
        </p:spPr>
        <p:txBody>
          <a:bodyPr/>
          <a:lstStyle/>
          <a:p>
            <a:pPr marL="0" indent="0" eaLnBrk="1" hangingPunct="1">
              <a:buFont typeface="Wingdings" pitchFamily="-101" charset="2"/>
              <a:buNone/>
              <a:defRPr/>
            </a:pPr>
            <a:r>
              <a:rPr lang="es-ES" sz="2000">
                <a:solidFill>
                  <a:srgbClr val="000000"/>
                </a:solidFill>
                <a:ea typeface="ＭＳ Ｐゴシック" pitchFamily="-101" charset="-128"/>
              </a:rPr>
              <a:t>Aspiración</a:t>
            </a:r>
          </a:p>
        </p:txBody>
      </p:sp>
      <p:sp>
        <p:nvSpPr>
          <p:cNvPr id="8" name="Content Placeholder 5"/>
          <p:cNvSpPr txBox="1">
            <a:spLocks/>
          </p:cNvSpPr>
          <p:nvPr/>
        </p:nvSpPr>
        <p:spPr bwMode="auto">
          <a:xfrm>
            <a:off x="250825" y="3141663"/>
            <a:ext cx="3529013" cy="935037"/>
          </a:xfrm>
          <a:prstGeom prst="rect">
            <a:avLst/>
          </a:prstGeom>
          <a:solidFill>
            <a:srgbClr val="FFD1FF"/>
          </a:solidFill>
          <a:ln w="9525">
            <a:noFill/>
            <a:miter lim="800000"/>
            <a:headEnd/>
            <a:tailEnd/>
          </a:ln>
          <a:effectLst>
            <a:outerShdw dist="38100" dir="18900000" algn="bl" rotWithShape="0">
              <a:srgbClr val="808080">
                <a:alpha val="39999"/>
              </a:srgbClr>
            </a:outerShdw>
          </a:effectLst>
        </p:spPr>
        <p:txBody>
          <a:bodyPr>
            <a:prstTxWarp prst="textNoShape">
              <a:avLst/>
            </a:prstTxWarp>
          </a:bodyPr>
          <a:lstStyle/>
          <a:p>
            <a:pPr>
              <a:spcBef>
                <a:spcPct val="20000"/>
              </a:spcBef>
              <a:buClr>
                <a:schemeClr val="folHlink"/>
              </a:buClr>
              <a:buSzPct val="90000"/>
              <a:buFont typeface="Wingdings" pitchFamily="-101" charset="2"/>
              <a:buNone/>
              <a:defRPr/>
            </a:pPr>
            <a:r>
              <a:rPr lang="es-ES" sz="2000">
                <a:solidFill>
                  <a:srgbClr val="000000"/>
                </a:solidFill>
                <a:latin typeface="Arial" pitchFamily="-101" charset="0"/>
                <a:ea typeface="ＭＳ Ｐゴシック" pitchFamily="-101" charset="-128"/>
                <a:cs typeface="ＭＳ Ｐゴシック" pitchFamily="-101" charset="-128"/>
              </a:rPr>
              <a:t>Debilidad de los músculos respiratorios</a:t>
            </a:r>
          </a:p>
        </p:txBody>
      </p:sp>
      <p:sp>
        <p:nvSpPr>
          <p:cNvPr id="6149" name="Content Placeholder 5"/>
          <p:cNvSpPr txBox="1">
            <a:spLocks/>
          </p:cNvSpPr>
          <p:nvPr/>
        </p:nvSpPr>
        <p:spPr bwMode="auto">
          <a:xfrm>
            <a:off x="7143750" y="5414963"/>
            <a:ext cx="1871663" cy="503237"/>
          </a:xfrm>
          <a:prstGeom prst="rect">
            <a:avLst/>
          </a:prstGeom>
          <a:solidFill>
            <a:srgbClr val="FFD1FF"/>
          </a:solidFill>
          <a:ln w="9525">
            <a:noFill/>
            <a:miter lim="800000"/>
            <a:headEnd/>
            <a:tailEnd/>
          </a:ln>
          <a:effectLst>
            <a:outerShdw dist="38100" dir="18900000" algn="bl" rotWithShape="0">
              <a:srgbClr val="808080">
                <a:alpha val="39998"/>
              </a:srgbClr>
            </a:outerShdw>
          </a:effectLst>
        </p:spPr>
        <p:txBody>
          <a:bodyPr/>
          <a:lstStyle/>
          <a:p>
            <a:pPr>
              <a:spcBef>
                <a:spcPct val="20000"/>
              </a:spcBef>
              <a:buClr>
                <a:schemeClr val="folHlink"/>
              </a:buClr>
              <a:buSzPct val="90000"/>
              <a:buFont typeface="Wingdings" pitchFamily="2" charset="2"/>
              <a:buNone/>
              <a:defRPr/>
            </a:pPr>
            <a:r>
              <a:rPr lang="es-ES" sz="2000">
                <a:solidFill>
                  <a:srgbClr val="000000"/>
                </a:solidFill>
                <a:latin typeface="Arial" pitchFamily="34" charset="0"/>
                <a:ea typeface="ＭＳ Ｐゴシック" pitchFamily="34" charset="-128"/>
                <a:cs typeface="+mn-cs"/>
              </a:rPr>
              <a:t>Cifoescoliosis</a:t>
            </a:r>
          </a:p>
        </p:txBody>
      </p:sp>
      <p:sp>
        <p:nvSpPr>
          <p:cNvPr id="6151" name="Content Placeholder 5"/>
          <p:cNvSpPr txBox="1">
            <a:spLocks/>
          </p:cNvSpPr>
          <p:nvPr/>
        </p:nvSpPr>
        <p:spPr bwMode="auto">
          <a:xfrm>
            <a:off x="990600" y="5486400"/>
            <a:ext cx="1871663" cy="574675"/>
          </a:xfrm>
          <a:prstGeom prst="rect">
            <a:avLst/>
          </a:prstGeom>
          <a:solidFill>
            <a:srgbClr val="FFD1FF"/>
          </a:solidFill>
          <a:ln w="9525">
            <a:noFill/>
            <a:miter lim="800000"/>
            <a:headEnd/>
            <a:tailEnd/>
          </a:ln>
          <a:effectLst>
            <a:outerShdw dist="38100" dir="18900000" algn="bl" rotWithShape="0">
              <a:srgbClr val="808080">
                <a:alpha val="39998"/>
              </a:srgbClr>
            </a:outerShdw>
          </a:effectLst>
        </p:spPr>
        <p:txBody>
          <a:bodyPr>
            <a:prstTxWarp prst="textNoShape">
              <a:avLst/>
            </a:prstTxWarp>
          </a:bodyPr>
          <a:lstStyle/>
          <a:p>
            <a:pPr>
              <a:spcBef>
                <a:spcPct val="20000"/>
              </a:spcBef>
              <a:buClr>
                <a:schemeClr val="folHlink"/>
              </a:buClr>
              <a:buSzPct val="90000"/>
              <a:buFont typeface="Wingdings" pitchFamily="-101" charset="2"/>
              <a:buNone/>
              <a:defRPr/>
            </a:pPr>
            <a:r>
              <a:rPr lang="es-ES" sz="2000">
                <a:solidFill>
                  <a:srgbClr val="000000"/>
                </a:solidFill>
                <a:latin typeface="Arial" pitchFamily="-101" charset="0"/>
                <a:ea typeface="ＭＳ Ｐゴシック" pitchFamily="-101" charset="-128"/>
                <a:cs typeface="ＭＳ Ｐゴシック" pitchFamily="-101" charset="-128"/>
              </a:rPr>
              <a:t>Nutrición</a:t>
            </a:r>
          </a:p>
        </p:txBody>
      </p:sp>
      <p:sp>
        <p:nvSpPr>
          <p:cNvPr id="6152" name="Title 1"/>
          <p:cNvSpPr>
            <a:spLocks noGrp="1"/>
          </p:cNvSpPr>
          <p:nvPr>
            <p:ph type="title"/>
          </p:nvPr>
        </p:nvSpPr>
        <p:spPr>
          <a:xfrm>
            <a:off x="1979613" y="333375"/>
            <a:ext cx="5313362" cy="863600"/>
          </a:xfrm>
          <a:gradFill rotWithShape="1">
            <a:gsLst>
              <a:gs pos="0">
                <a:srgbClr val="FFFFED"/>
              </a:gs>
              <a:gs pos="64999">
                <a:srgbClr val="FBFBD3"/>
              </a:gs>
              <a:gs pos="100000">
                <a:srgbClr val="FBFBC1"/>
              </a:gs>
            </a:gsLst>
            <a:lin ang="5400000" scaled="1"/>
          </a:gradFill>
          <a:ln cap="flat">
            <a:solidFill>
              <a:srgbClr val="C9C994"/>
            </a:solidFill>
          </a:ln>
          <a:effectLst>
            <a:outerShdw blurRad="63500" dist="20000" dir="5400000" rotWithShape="0">
              <a:srgbClr val="000000">
                <a:alpha val="37999"/>
              </a:srgbClr>
            </a:outerShdw>
          </a:effectLst>
        </p:spPr>
        <p:txBody>
          <a:bodyPr/>
          <a:lstStyle/>
          <a:p>
            <a:pPr algn="ctr" eaLnBrk="1" hangingPunct="1">
              <a:defRPr/>
            </a:pPr>
            <a:r>
              <a:rPr lang="es-ES" sz="3200" smtClean="0">
                <a:solidFill>
                  <a:srgbClr val="000000"/>
                </a:solidFill>
                <a:latin typeface="Arial" charset="0"/>
                <a:ea typeface="Arial" charset="0"/>
                <a:cs typeface="Arial" charset="0"/>
              </a:rPr>
              <a:t>Neuromuscular y Pulmón</a:t>
            </a:r>
          </a:p>
        </p:txBody>
      </p:sp>
      <p:pic>
        <p:nvPicPr>
          <p:cNvPr id="52231" name="Imagen 1"/>
          <p:cNvPicPr>
            <a:picLocks noChangeAspect="1"/>
          </p:cNvPicPr>
          <p:nvPr/>
        </p:nvPicPr>
        <p:blipFill>
          <a:blip r:embed="rId3"/>
          <a:srcRect/>
          <a:stretch>
            <a:fillRect/>
          </a:stretch>
        </p:blipFill>
        <p:spPr bwMode="auto">
          <a:xfrm>
            <a:off x="4140200" y="2420938"/>
            <a:ext cx="2286000" cy="2755900"/>
          </a:xfrm>
          <a:prstGeom prst="rect">
            <a:avLst/>
          </a:prstGeom>
          <a:noFill/>
          <a:ln w="9525">
            <a:noFill/>
            <a:miter lim="800000"/>
            <a:headEnd/>
            <a:tailEnd/>
          </a:ln>
        </p:spPr>
      </p:pic>
      <p:sp>
        <p:nvSpPr>
          <p:cNvPr id="3" name="Flecha derecha 2"/>
          <p:cNvSpPr>
            <a:spLocks noChangeArrowheads="1"/>
          </p:cNvSpPr>
          <p:nvPr/>
        </p:nvSpPr>
        <p:spPr bwMode="auto">
          <a:xfrm rot="2076641">
            <a:off x="3278188" y="2054225"/>
            <a:ext cx="1466850" cy="719138"/>
          </a:xfrm>
          <a:prstGeom prst="rightArrow">
            <a:avLst>
              <a:gd name="adj1" fmla="val 50000"/>
              <a:gd name="adj2" fmla="val 50087"/>
            </a:avLst>
          </a:prstGeom>
          <a:gradFill rotWithShape="1">
            <a:gsLst>
              <a:gs pos="0">
                <a:srgbClr val="CFCF8C"/>
              </a:gs>
              <a:gs pos="20000">
                <a:srgbClr val="CDCD8D"/>
              </a:gs>
              <a:gs pos="100000">
                <a:srgbClr val="9C9C6A"/>
              </a:gs>
            </a:gsLst>
            <a:lin ang="5400000"/>
          </a:gradFill>
          <a:ln w="9525">
            <a:solidFill>
              <a:srgbClr val="C9C994"/>
            </a:solidFill>
            <a:miter lim="800000"/>
            <a:headEnd/>
            <a:tailEnd/>
          </a:ln>
          <a:effectLst>
            <a:outerShdw dist="23000" dir="5400000" rotWithShape="0">
              <a:srgbClr val="808080">
                <a:alpha val="34999"/>
              </a:srgbClr>
            </a:outerShdw>
          </a:effectLst>
        </p:spPr>
        <p:txBody>
          <a:bodyPr anchor="ctr"/>
          <a:lstStyle/>
          <a:p>
            <a:pPr algn="ctr">
              <a:defRPr/>
            </a:pPr>
            <a:endParaRPr lang="es-ES" sz="1800">
              <a:solidFill>
                <a:schemeClr val="lt1"/>
              </a:solidFill>
              <a:latin typeface="+mn-lt"/>
              <a:ea typeface="+mn-ea"/>
              <a:cs typeface="+mn-cs"/>
            </a:endParaRPr>
          </a:p>
        </p:txBody>
      </p:sp>
      <p:sp>
        <p:nvSpPr>
          <p:cNvPr id="13" name="Flecha derecha 12"/>
          <p:cNvSpPr>
            <a:spLocks noChangeArrowheads="1"/>
          </p:cNvSpPr>
          <p:nvPr/>
        </p:nvSpPr>
        <p:spPr bwMode="auto">
          <a:xfrm rot="2076641">
            <a:off x="3405188" y="3460750"/>
            <a:ext cx="842962" cy="720725"/>
          </a:xfrm>
          <a:prstGeom prst="rightArrow">
            <a:avLst>
              <a:gd name="adj1" fmla="val 50000"/>
              <a:gd name="adj2" fmla="val 49963"/>
            </a:avLst>
          </a:prstGeom>
          <a:gradFill rotWithShape="1">
            <a:gsLst>
              <a:gs pos="0">
                <a:srgbClr val="CFCF8C"/>
              </a:gs>
              <a:gs pos="20000">
                <a:srgbClr val="CDCD8D"/>
              </a:gs>
              <a:gs pos="100000">
                <a:srgbClr val="9C9C6A"/>
              </a:gs>
            </a:gsLst>
            <a:lin ang="5400000"/>
          </a:gradFill>
          <a:ln w="9525">
            <a:solidFill>
              <a:srgbClr val="C9C994"/>
            </a:solidFill>
            <a:miter lim="800000"/>
            <a:headEnd/>
            <a:tailEnd/>
          </a:ln>
          <a:effectLst>
            <a:outerShdw dist="23000" dir="5400000" rotWithShape="0">
              <a:srgbClr val="808080">
                <a:alpha val="34999"/>
              </a:srgbClr>
            </a:outerShdw>
          </a:effectLst>
        </p:spPr>
        <p:txBody>
          <a:bodyPr anchor="ctr"/>
          <a:lstStyle/>
          <a:p>
            <a:pPr algn="ctr">
              <a:defRPr/>
            </a:pPr>
            <a:endParaRPr lang="es-ES" sz="1800">
              <a:solidFill>
                <a:schemeClr val="lt1"/>
              </a:solidFill>
              <a:latin typeface="+mn-lt"/>
              <a:ea typeface="+mn-ea"/>
              <a:cs typeface="+mn-cs"/>
            </a:endParaRPr>
          </a:p>
        </p:txBody>
      </p:sp>
      <p:sp>
        <p:nvSpPr>
          <p:cNvPr id="17" name="Flecha derecha 16"/>
          <p:cNvSpPr>
            <a:spLocks noChangeArrowheads="1"/>
          </p:cNvSpPr>
          <p:nvPr/>
        </p:nvSpPr>
        <p:spPr bwMode="auto">
          <a:xfrm rot="19776970">
            <a:off x="3106738" y="4964113"/>
            <a:ext cx="1008062" cy="720725"/>
          </a:xfrm>
          <a:prstGeom prst="rightArrow">
            <a:avLst>
              <a:gd name="adj1" fmla="val 50000"/>
              <a:gd name="adj2" fmla="val 49951"/>
            </a:avLst>
          </a:prstGeom>
          <a:gradFill rotWithShape="1">
            <a:gsLst>
              <a:gs pos="0">
                <a:srgbClr val="CFCF8C"/>
              </a:gs>
              <a:gs pos="20000">
                <a:srgbClr val="CDCD8D"/>
              </a:gs>
              <a:gs pos="100000">
                <a:srgbClr val="9C9C6A"/>
              </a:gs>
            </a:gsLst>
            <a:lin ang="5400000"/>
          </a:gradFill>
          <a:ln w="9525">
            <a:solidFill>
              <a:srgbClr val="C9C994"/>
            </a:solidFill>
            <a:miter lim="800000"/>
            <a:headEnd/>
            <a:tailEnd/>
          </a:ln>
          <a:effectLst>
            <a:outerShdw dist="23000" dir="5400000" rotWithShape="0">
              <a:srgbClr val="808080">
                <a:alpha val="34999"/>
              </a:srgbClr>
            </a:outerShdw>
          </a:effectLst>
        </p:spPr>
        <p:txBody>
          <a:bodyPr anchor="ctr"/>
          <a:lstStyle/>
          <a:p>
            <a:pPr algn="ctr">
              <a:defRPr/>
            </a:pPr>
            <a:endParaRPr lang="es-ES" sz="1800">
              <a:solidFill>
                <a:schemeClr val="lt1"/>
              </a:solidFill>
              <a:latin typeface="+mn-lt"/>
              <a:ea typeface="+mn-ea"/>
              <a:cs typeface="+mn-cs"/>
            </a:endParaRPr>
          </a:p>
        </p:txBody>
      </p:sp>
      <p:sp>
        <p:nvSpPr>
          <p:cNvPr id="19" name="Flecha derecha 13"/>
          <p:cNvSpPr>
            <a:spLocks noChangeArrowheads="1"/>
          </p:cNvSpPr>
          <p:nvPr/>
        </p:nvSpPr>
        <p:spPr bwMode="auto">
          <a:xfrm rot="13190577">
            <a:off x="6197600" y="5159375"/>
            <a:ext cx="1008063" cy="719138"/>
          </a:xfrm>
          <a:prstGeom prst="rightArrow">
            <a:avLst>
              <a:gd name="adj1" fmla="val 50000"/>
              <a:gd name="adj2" fmla="val 50061"/>
            </a:avLst>
          </a:prstGeom>
          <a:gradFill rotWithShape="1">
            <a:gsLst>
              <a:gs pos="0">
                <a:srgbClr val="CFCF8C"/>
              </a:gs>
              <a:gs pos="20000">
                <a:srgbClr val="CDCD8D"/>
              </a:gs>
              <a:gs pos="100000">
                <a:srgbClr val="9C9C6A"/>
              </a:gs>
            </a:gsLst>
            <a:lin ang="5400000"/>
          </a:gradFill>
          <a:ln w="9525">
            <a:solidFill>
              <a:srgbClr val="C9C994"/>
            </a:solidFill>
            <a:miter lim="800000"/>
            <a:headEnd/>
            <a:tailEnd/>
          </a:ln>
          <a:effectLst>
            <a:outerShdw dist="23000" dir="5400000" rotWithShape="0">
              <a:srgbClr val="808080">
                <a:alpha val="34999"/>
              </a:srgbClr>
            </a:outerShdw>
          </a:effectLst>
        </p:spPr>
        <p:txBody>
          <a:bodyPr anchor="ctr"/>
          <a:lstStyle/>
          <a:p>
            <a:pPr algn="ctr">
              <a:defRPr/>
            </a:pPr>
            <a:endParaRPr lang="es-ES" sz="1800">
              <a:solidFill>
                <a:schemeClr val="lt1"/>
              </a:solidFill>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1 Título"/>
          <p:cNvSpPr>
            <a:spLocks noGrp="1"/>
          </p:cNvSpPr>
          <p:nvPr>
            <p:ph type="title"/>
          </p:nvPr>
        </p:nvSpPr>
        <p:spPr>
          <a:xfrm>
            <a:off x="2643188" y="546100"/>
            <a:ext cx="4329112" cy="722313"/>
          </a:xfrm>
          <a:gradFill rotWithShape="1">
            <a:gsLst>
              <a:gs pos="0">
                <a:srgbClr val="FFFFED"/>
              </a:gs>
              <a:gs pos="64999">
                <a:srgbClr val="FBFBD3"/>
              </a:gs>
              <a:gs pos="100000">
                <a:srgbClr val="FBFBC1"/>
              </a:gs>
            </a:gsLst>
            <a:lin ang="5400000" scaled="1"/>
          </a:gradFill>
          <a:ln cap="flat">
            <a:solidFill>
              <a:srgbClr val="C9C994"/>
            </a:solidFill>
          </a:ln>
          <a:effectLst>
            <a:outerShdw dist="20000" dir="5400000" rotWithShape="0">
              <a:srgbClr val="000000">
                <a:alpha val="37999"/>
              </a:srgbClr>
            </a:outerShdw>
          </a:effectLst>
        </p:spPr>
        <p:txBody>
          <a:bodyPr/>
          <a:lstStyle/>
          <a:p>
            <a:pPr algn="ctr">
              <a:defRPr/>
            </a:pPr>
            <a:r>
              <a:rPr lang="es-ES" sz="3200">
                <a:solidFill>
                  <a:srgbClr val="000000"/>
                </a:solidFill>
                <a:latin typeface="Arial" charset="0"/>
                <a:cs typeface="Arial" charset="0"/>
              </a:rPr>
              <a:t>Escoliosis</a:t>
            </a:r>
          </a:p>
        </p:txBody>
      </p:sp>
      <p:sp>
        <p:nvSpPr>
          <p:cNvPr id="5" name="2 Marcador de contenido"/>
          <p:cNvSpPr txBox="1">
            <a:spLocks/>
          </p:cNvSpPr>
          <p:nvPr/>
        </p:nvSpPr>
        <p:spPr bwMode="auto">
          <a:xfrm>
            <a:off x="179512" y="1416833"/>
            <a:ext cx="8712968" cy="4708981"/>
          </a:xfrm>
          <a:prstGeom prst="rect">
            <a:avLst/>
          </a:prstGeom>
          <a:solidFill>
            <a:schemeClr val="bg2">
              <a:lumMod val="10000"/>
              <a:lumOff val="90000"/>
            </a:schemeClr>
          </a:solidFill>
          <a:ln>
            <a:noFill/>
            <a:miter lim="800000"/>
            <a:headEnd/>
            <a:tailEnd/>
          </a:ln>
          <a:effectLst>
            <a:glow rad="63500">
              <a:schemeClr val="accent4">
                <a:satMod val="175000"/>
                <a:alpha val="40000"/>
              </a:schemeClr>
            </a:glow>
          </a:effectLst>
          <a:extLst>
            <a:ext uri="{91240B29-F687-4F45-9708-019B960494DF}"/>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800100" lvl="1" indent="-342900">
              <a:buClr>
                <a:schemeClr val="accent1"/>
              </a:buClr>
              <a:buSzPct val="75000"/>
              <a:buFont typeface="Wingdings" charset="2"/>
              <a:buChar char="u"/>
              <a:defRPr/>
            </a:pPr>
            <a:r>
              <a:rPr lang="es-ES" sz="2000" dirty="0" smtClean="0">
                <a:cs typeface="ＭＳ Ｐゴシック" charset="-128"/>
              </a:rPr>
              <a:t>Es un aspecto común de muchos NM 70-90% DMD y todas las AE 1 y 2 tendrán una  E clínicamente 	significativa.</a:t>
            </a:r>
          </a:p>
          <a:p>
            <a:pPr lvl="1">
              <a:buClr>
                <a:schemeClr val="accent1"/>
              </a:buClr>
              <a:buSzPct val="75000"/>
              <a:buFont typeface="Wingdings" charset="0"/>
              <a:buNone/>
              <a:defRPr/>
            </a:pPr>
            <a:endParaRPr lang="es-ES" sz="2000" dirty="0" smtClean="0">
              <a:cs typeface="ＭＳ Ｐゴシック" charset="-128"/>
            </a:endParaRPr>
          </a:p>
          <a:p>
            <a:pPr marL="800100" lvl="1" indent="-342900">
              <a:buClr>
                <a:schemeClr val="accent1"/>
              </a:buClr>
              <a:buSzPct val="75000"/>
              <a:buFont typeface="Wingdings" charset="2"/>
              <a:buChar char="u"/>
              <a:defRPr/>
            </a:pPr>
            <a:r>
              <a:rPr lang="es-ES" sz="2000" dirty="0" smtClean="0">
                <a:cs typeface="ＭＳ Ｐゴシック" charset="-128"/>
              </a:rPr>
              <a:t>La curva lateral desplaza la caja torácica y el diafragma, limitando la CV al causar asimetría en la inspiración y disminución de la complianza de la pared. (CV -4% por cada 10º).</a:t>
            </a:r>
          </a:p>
          <a:p>
            <a:pPr marL="800100" lvl="1" indent="-342900">
              <a:buClr>
                <a:schemeClr val="accent1"/>
              </a:buClr>
              <a:buSzPct val="75000"/>
              <a:buFont typeface="Wingdings" charset="2"/>
              <a:buChar char="u"/>
              <a:defRPr/>
            </a:pPr>
            <a:endParaRPr lang="es-ES" sz="2000" dirty="0" smtClean="0">
              <a:cs typeface="ＭＳ Ｐゴシック" charset="-128"/>
            </a:endParaRPr>
          </a:p>
          <a:p>
            <a:pPr marL="800100" lvl="1" indent="-342900">
              <a:buClr>
                <a:schemeClr val="accent1"/>
              </a:buClr>
              <a:buSzPct val="75000"/>
              <a:buFont typeface="Wingdings" charset="2"/>
              <a:buChar char="u"/>
              <a:defRPr/>
            </a:pPr>
            <a:r>
              <a:rPr lang="es-ES" sz="2000" b="1" dirty="0" smtClean="0">
                <a:cs typeface="ＭＳ Ｐゴシック" charset="-128"/>
              </a:rPr>
              <a:t>Hipoplasia pulmonar</a:t>
            </a:r>
            <a:r>
              <a:rPr lang="es-ES" sz="2000" dirty="0" smtClean="0">
                <a:cs typeface="ＭＳ Ｐゴシック" charset="-128"/>
              </a:rPr>
              <a:t> con escoliosis muy precoz, en los mayores el desarrollo pulmonar suele ser normal y el compromiso es debido a limitación mecánica.</a:t>
            </a:r>
          </a:p>
          <a:p>
            <a:pPr marL="800100" lvl="1" indent="-342900">
              <a:buClr>
                <a:schemeClr val="accent1"/>
              </a:buClr>
              <a:buSzPct val="75000"/>
              <a:defRPr/>
            </a:pPr>
            <a:endParaRPr lang="es-ES" sz="2000" dirty="0" smtClean="0">
              <a:ea typeface="ＭＳ Ｐゴシック" charset="-128"/>
              <a:cs typeface="ＭＳ Ｐゴシック" charset="-128"/>
            </a:endParaRPr>
          </a:p>
          <a:p>
            <a:pPr marL="800100" lvl="1" indent="-342900">
              <a:buClr>
                <a:schemeClr val="accent1"/>
              </a:buClr>
              <a:buSzPct val="75000"/>
              <a:buFont typeface="Wingdings" charset="2"/>
              <a:buChar char="u"/>
              <a:defRPr/>
            </a:pPr>
            <a:r>
              <a:rPr lang="es-ES" sz="2000" dirty="0" smtClean="0">
                <a:ea typeface="ＭＳ Ｐゴシック" charset="-128"/>
                <a:cs typeface="ＭＳ Ｐゴシック" charset="-128"/>
              </a:rPr>
              <a:t>Más complicaciones pulmonares  por disminución de la tos efectiva.</a:t>
            </a:r>
            <a:endParaRPr lang="es-ES" sz="2000" dirty="0" smtClean="0">
              <a:cs typeface="ＭＳ Ｐゴシック" charset="-128"/>
            </a:endParaRPr>
          </a:p>
          <a:p>
            <a:pPr marL="800100" lvl="1" indent="-342900">
              <a:buClr>
                <a:schemeClr val="accent1"/>
              </a:buClr>
              <a:buSzPct val="75000"/>
              <a:buFont typeface="Wingdings" charset="2"/>
              <a:buChar char="u"/>
              <a:defRPr/>
            </a:pPr>
            <a:endParaRPr lang="es-ES" sz="2000" dirty="0" smtClean="0">
              <a:cs typeface="ＭＳ Ｐゴシック" charset="-128"/>
            </a:endParaRPr>
          </a:p>
          <a:p>
            <a:pPr marL="800100" lvl="1" indent="-342900">
              <a:buClr>
                <a:schemeClr val="accent1"/>
              </a:buClr>
              <a:buSzPct val="75000"/>
              <a:buFont typeface="Wingdings" charset="2"/>
              <a:buChar char="u"/>
              <a:defRPr/>
            </a:pPr>
            <a:r>
              <a:rPr lang="es-ES" sz="2000" dirty="0" smtClean="0">
                <a:cs typeface="ＭＳ Ｐゴシック" charset="-128"/>
              </a:rPr>
              <a:t>Difícil diferenciar el efecto de la debilidad pulmonar del de la escoliosis.</a:t>
            </a:r>
          </a:p>
        </p:txBody>
      </p:sp>
      <p:sp>
        <p:nvSpPr>
          <p:cNvPr id="4" name="Title 1"/>
          <p:cNvSpPr txBox="1">
            <a:spLocks/>
          </p:cNvSpPr>
          <p:nvPr/>
        </p:nvSpPr>
        <p:spPr bwMode="auto">
          <a:xfrm>
            <a:off x="34925" y="44450"/>
            <a:ext cx="4392613" cy="504825"/>
          </a:xfrm>
          <a:prstGeom prst="rect">
            <a:avLst/>
          </a:prstGeom>
          <a:gradFill rotWithShape="1">
            <a:gsLst>
              <a:gs pos="0">
                <a:srgbClr val="FFFFED"/>
              </a:gs>
              <a:gs pos="64999">
                <a:srgbClr val="FBFBD3"/>
              </a:gs>
              <a:gs pos="100000">
                <a:srgbClr val="FBFBC1"/>
              </a:gs>
            </a:gsLst>
            <a:lin ang="5400000" scaled="1"/>
          </a:gradFill>
          <a:ln w="9525">
            <a:solidFill>
              <a:srgbClr val="C9C994"/>
            </a:solidFill>
            <a:miter lim="800000"/>
            <a:headEnd/>
            <a:tailEnd/>
          </a:ln>
          <a:effectLst>
            <a:outerShdw blurRad="63500" dist="20000" dir="5400000" rotWithShape="0">
              <a:srgbClr val="000000">
                <a:alpha val="37999"/>
              </a:srgbClr>
            </a:outerShdw>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s-ES" dirty="0" smtClean="0">
                <a:solidFill>
                  <a:srgbClr val="000000"/>
                </a:solidFill>
                <a:cs typeface="Arial" charset="0"/>
              </a:rPr>
              <a:t>Complicaciones Respiratorias</a:t>
            </a:r>
          </a:p>
        </p:txBody>
      </p:sp>
      <p:pic>
        <p:nvPicPr>
          <p:cNvPr id="54279" name="Picture 4"/>
          <p:cNvPicPr>
            <a:picLocks noChangeAspect="1" noChangeArrowheads="1"/>
          </p:cNvPicPr>
          <p:nvPr/>
        </p:nvPicPr>
        <p:blipFill>
          <a:blip r:embed="rId3"/>
          <a:srcRect/>
          <a:stretch>
            <a:fillRect/>
          </a:stretch>
        </p:blipFill>
        <p:spPr bwMode="auto">
          <a:xfrm>
            <a:off x="7524750" y="6553200"/>
            <a:ext cx="1409700" cy="30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Content Placeholder 5"/>
          <p:cNvSpPr>
            <a:spLocks noGrp="1"/>
          </p:cNvSpPr>
          <p:nvPr>
            <p:ph idx="1"/>
          </p:nvPr>
        </p:nvSpPr>
        <p:spPr>
          <a:xfrm>
            <a:off x="1187450" y="1773238"/>
            <a:ext cx="2001838" cy="531812"/>
          </a:xfrm>
          <a:solidFill>
            <a:srgbClr val="FFD1FF"/>
          </a:solidFill>
          <a:effectLst>
            <a:outerShdw blurRad="63500" dist="38100" dir="18900000" algn="bl" rotWithShape="0">
              <a:srgbClr val="000000">
                <a:alpha val="39998"/>
              </a:srgbClr>
            </a:outerShdw>
          </a:effectLst>
        </p:spPr>
        <p:txBody>
          <a:bodyPr/>
          <a:lstStyle/>
          <a:p>
            <a:pPr marL="0" indent="0" eaLnBrk="1" hangingPunct="1">
              <a:buFont typeface="Wingdings" pitchFamily="-101" charset="2"/>
              <a:buNone/>
              <a:defRPr/>
            </a:pPr>
            <a:r>
              <a:rPr lang="es-ES" sz="2000">
                <a:solidFill>
                  <a:srgbClr val="000000"/>
                </a:solidFill>
                <a:ea typeface="ＭＳ Ｐゴシック" pitchFamily="-101" charset="-128"/>
              </a:rPr>
              <a:t>Aspiración</a:t>
            </a:r>
          </a:p>
        </p:txBody>
      </p:sp>
      <p:sp>
        <p:nvSpPr>
          <p:cNvPr id="8" name="Content Placeholder 5"/>
          <p:cNvSpPr txBox="1">
            <a:spLocks/>
          </p:cNvSpPr>
          <p:nvPr/>
        </p:nvSpPr>
        <p:spPr bwMode="auto">
          <a:xfrm>
            <a:off x="250825" y="3141663"/>
            <a:ext cx="3529013" cy="935037"/>
          </a:xfrm>
          <a:prstGeom prst="rect">
            <a:avLst/>
          </a:prstGeom>
          <a:solidFill>
            <a:srgbClr val="FFD1FF"/>
          </a:solidFill>
          <a:ln w="9525">
            <a:noFill/>
            <a:miter lim="800000"/>
            <a:headEnd/>
            <a:tailEnd/>
          </a:ln>
          <a:effectLst>
            <a:outerShdw dist="38100" dir="18900000" algn="bl" rotWithShape="0">
              <a:srgbClr val="808080">
                <a:alpha val="39999"/>
              </a:srgbClr>
            </a:outerShdw>
          </a:effectLst>
        </p:spPr>
        <p:txBody>
          <a:bodyPr>
            <a:prstTxWarp prst="textNoShape">
              <a:avLst/>
            </a:prstTxWarp>
          </a:bodyPr>
          <a:lstStyle/>
          <a:p>
            <a:pPr>
              <a:spcBef>
                <a:spcPct val="20000"/>
              </a:spcBef>
              <a:buClr>
                <a:schemeClr val="folHlink"/>
              </a:buClr>
              <a:buSzPct val="90000"/>
              <a:buFont typeface="Wingdings" pitchFamily="-101" charset="2"/>
              <a:buNone/>
              <a:defRPr/>
            </a:pPr>
            <a:r>
              <a:rPr lang="es-ES" sz="2000">
                <a:solidFill>
                  <a:srgbClr val="000000"/>
                </a:solidFill>
                <a:latin typeface="Arial" pitchFamily="-101" charset="0"/>
                <a:ea typeface="ＭＳ Ｐゴシック" pitchFamily="-101" charset="-128"/>
                <a:cs typeface="ＭＳ Ｐゴシック" pitchFamily="-101" charset="-128"/>
              </a:rPr>
              <a:t>Debilidad de los músculos respiratorios</a:t>
            </a:r>
          </a:p>
        </p:txBody>
      </p:sp>
      <p:sp>
        <p:nvSpPr>
          <p:cNvPr id="6149" name="Content Placeholder 5"/>
          <p:cNvSpPr txBox="1">
            <a:spLocks/>
          </p:cNvSpPr>
          <p:nvPr/>
        </p:nvSpPr>
        <p:spPr bwMode="auto">
          <a:xfrm>
            <a:off x="7143750" y="5414963"/>
            <a:ext cx="1871663" cy="503237"/>
          </a:xfrm>
          <a:prstGeom prst="rect">
            <a:avLst/>
          </a:prstGeom>
          <a:solidFill>
            <a:srgbClr val="FFD1FF"/>
          </a:solidFill>
          <a:ln w="9525">
            <a:noFill/>
            <a:miter lim="800000"/>
            <a:headEnd/>
            <a:tailEnd/>
          </a:ln>
          <a:effectLst>
            <a:outerShdw dist="38100" dir="18900000" algn="bl" rotWithShape="0">
              <a:srgbClr val="808080">
                <a:alpha val="39998"/>
              </a:srgbClr>
            </a:outerShdw>
          </a:effectLst>
        </p:spPr>
        <p:txBody>
          <a:bodyPr/>
          <a:lstStyle/>
          <a:p>
            <a:pPr>
              <a:spcBef>
                <a:spcPct val="20000"/>
              </a:spcBef>
              <a:buClr>
                <a:schemeClr val="folHlink"/>
              </a:buClr>
              <a:buSzPct val="90000"/>
              <a:buFont typeface="Wingdings" pitchFamily="2" charset="2"/>
              <a:buNone/>
              <a:defRPr/>
            </a:pPr>
            <a:r>
              <a:rPr lang="es-ES" sz="2000">
                <a:solidFill>
                  <a:srgbClr val="000000"/>
                </a:solidFill>
                <a:latin typeface="Arial" pitchFamily="34" charset="0"/>
                <a:ea typeface="ＭＳ Ｐゴシック" pitchFamily="34" charset="-128"/>
                <a:cs typeface="+mn-cs"/>
              </a:rPr>
              <a:t>Cifoescoliosis</a:t>
            </a:r>
          </a:p>
        </p:txBody>
      </p:sp>
      <p:sp>
        <p:nvSpPr>
          <p:cNvPr id="6151" name="Content Placeholder 5"/>
          <p:cNvSpPr txBox="1">
            <a:spLocks/>
          </p:cNvSpPr>
          <p:nvPr/>
        </p:nvSpPr>
        <p:spPr bwMode="auto">
          <a:xfrm>
            <a:off x="914400" y="5410200"/>
            <a:ext cx="1871663" cy="574675"/>
          </a:xfrm>
          <a:prstGeom prst="rect">
            <a:avLst/>
          </a:prstGeom>
          <a:solidFill>
            <a:srgbClr val="FFD1FF"/>
          </a:solidFill>
          <a:ln w="9525">
            <a:noFill/>
            <a:miter lim="800000"/>
            <a:headEnd/>
            <a:tailEnd/>
          </a:ln>
          <a:effectLst>
            <a:outerShdw dist="38100" dir="18900000" algn="bl" rotWithShape="0">
              <a:srgbClr val="808080">
                <a:alpha val="39998"/>
              </a:srgbClr>
            </a:outerShdw>
          </a:effectLst>
        </p:spPr>
        <p:txBody>
          <a:bodyPr>
            <a:prstTxWarp prst="textNoShape">
              <a:avLst/>
            </a:prstTxWarp>
          </a:bodyPr>
          <a:lstStyle/>
          <a:p>
            <a:pPr>
              <a:spcBef>
                <a:spcPct val="20000"/>
              </a:spcBef>
              <a:buClr>
                <a:schemeClr val="folHlink"/>
              </a:buClr>
              <a:buSzPct val="90000"/>
              <a:buFont typeface="Wingdings" pitchFamily="-101" charset="2"/>
              <a:buNone/>
              <a:defRPr/>
            </a:pPr>
            <a:r>
              <a:rPr lang="es-ES" sz="2000">
                <a:solidFill>
                  <a:srgbClr val="000000"/>
                </a:solidFill>
                <a:latin typeface="Arial" pitchFamily="-101" charset="0"/>
                <a:ea typeface="ＭＳ Ｐゴシック" pitchFamily="-101" charset="-128"/>
                <a:cs typeface="ＭＳ Ｐゴシック" pitchFamily="-101" charset="-128"/>
              </a:rPr>
              <a:t>Nutrición</a:t>
            </a:r>
          </a:p>
        </p:txBody>
      </p:sp>
      <p:sp>
        <p:nvSpPr>
          <p:cNvPr id="6152" name="Title 1"/>
          <p:cNvSpPr>
            <a:spLocks noGrp="1"/>
          </p:cNvSpPr>
          <p:nvPr>
            <p:ph type="title"/>
          </p:nvPr>
        </p:nvSpPr>
        <p:spPr>
          <a:xfrm>
            <a:off x="1979613" y="333375"/>
            <a:ext cx="5313362" cy="863600"/>
          </a:xfrm>
          <a:gradFill rotWithShape="1">
            <a:gsLst>
              <a:gs pos="0">
                <a:srgbClr val="FFFFED"/>
              </a:gs>
              <a:gs pos="64999">
                <a:srgbClr val="FBFBD3"/>
              </a:gs>
              <a:gs pos="100000">
                <a:srgbClr val="FBFBC1"/>
              </a:gs>
            </a:gsLst>
            <a:lin ang="5400000" scaled="1"/>
          </a:gradFill>
          <a:ln cap="flat">
            <a:solidFill>
              <a:srgbClr val="C9C994"/>
            </a:solidFill>
          </a:ln>
          <a:effectLst>
            <a:outerShdw blurRad="63500" dist="20000" dir="5400000" rotWithShape="0">
              <a:srgbClr val="000000">
                <a:alpha val="37999"/>
              </a:srgbClr>
            </a:outerShdw>
          </a:effectLst>
        </p:spPr>
        <p:txBody>
          <a:bodyPr/>
          <a:lstStyle/>
          <a:p>
            <a:pPr algn="ctr" eaLnBrk="1" hangingPunct="1">
              <a:defRPr/>
            </a:pPr>
            <a:r>
              <a:rPr lang="es-ES" sz="3200" smtClean="0">
                <a:solidFill>
                  <a:srgbClr val="000000"/>
                </a:solidFill>
                <a:latin typeface="Arial" charset="0"/>
                <a:ea typeface="Arial" charset="0"/>
                <a:cs typeface="Arial" charset="0"/>
              </a:rPr>
              <a:t>Neuromuscular y Pulmón</a:t>
            </a:r>
          </a:p>
        </p:txBody>
      </p:sp>
      <p:pic>
        <p:nvPicPr>
          <p:cNvPr id="56327" name="Imagen 1"/>
          <p:cNvPicPr>
            <a:picLocks noChangeAspect="1"/>
          </p:cNvPicPr>
          <p:nvPr/>
        </p:nvPicPr>
        <p:blipFill>
          <a:blip r:embed="rId3"/>
          <a:srcRect/>
          <a:stretch>
            <a:fillRect/>
          </a:stretch>
        </p:blipFill>
        <p:spPr bwMode="auto">
          <a:xfrm>
            <a:off x="4140200" y="2420938"/>
            <a:ext cx="2286000" cy="2755900"/>
          </a:xfrm>
          <a:prstGeom prst="rect">
            <a:avLst/>
          </a:prstGeom>
          <a:noFill/>
          <a:ln w="9525">
            <a:noFill/>
            <a:miter lim="800000"/>
            <a:headEnd/>
            <a:tailEnd/>
          </a:ln>
        </p:spPr>
      </p:pic>
      <p:sp>
        <p:nvSpPr>
          <p:cNvPr id="3" name="Flecha derecha 2"/>
          <p:cNvSpPr>
            <a:spLocks noChangeArrowheads="1"/>
          </p:cNvSpPr>
          <p:nvPr/>
        </p:nvSpPr>
        <p:spPr bwMode="auto">
          <a:xfrm rot="2076641">
            <a:off x="3278188" y="2054225"/>
            <a:ext cx="1466850" cy="719138"/>
          </a:xfrm>
          <a:prstGeom prst="rightArrow">
            <a:avLst>
              <a:gd name="adj1" fmla="val 50000"/>
              <a:gd name="adj2" fmla="val 50087"/>
            </a:avLst>
          </a:prstGeom>
          <a:gradFill rotWithShape="1">
            <a:gsLst>
              <a:gs pos="0">
                <a:srgbClr val="CFCF8C"/>
              </a:gs>
              <a:gs pos="20000">
                <a:srgbClr val="CDCD8D"/>
              </a:gs>
              <a:gs pos="100000">
                <a:srgbClr val="9C9C6A"/>
              </a:gs>
            </a:gsLst>
            <a:lin ang="5400000"/>
          </a:gradFill>
          <a:ln w="9525">
            <a:solidFill>
              <a:srgbClr val="C9C994"/>
            </a:solidFill>
            <a:miter lim="800000"/>
            <a:headEnd/>
            <a:tailEnd/>
          </a:ln>
          <a:effectLst>
            <a:outerShdw dist="23000" dir="5400000" rotWithShape="0">
              <a:srgbClr val="808080">
                <a:alpha val="34999"/>
              </a:srgbClr>
            </a:outerShdw>
          </a:effectLst>
        </p:spPr>
        <p:txBody>
          <a:bodyPr anchor="ctr"/>
          <a:lstStyle/>
          <a:p>
            <a:pPr algn="ctr">
              <a:defRPr/>
            </a:pPr>
            <a:endParaRPr lang="es-ES" sz="1800">
              <a:solidFill>
                <a:schemeClr val="lt1"/>
              </a:solidFill>
              <a:latin typeface="+mn-lt"/>
              <a:ea typeface="+mn-ea"/>
              <a:cs typeface="+mn-cs"/>
            </a:endParaRPr>
          </a:p>
        </p:txBody>
      </p:sp>
      <p:sp>
        <p:nvSpPr>
          <p:cNvPr id="13" name="Flecha derecha 12"/>
          <p:cNvSpPr>
            <a:spLocks noChangeArrowheads="1"/>
          </p:cNvSpPr>
          <p:nvPr/>
        </p:nvSpPr>
        <p:spPr bwMode="auto">
          <a:xfrm rot="2076641">
            <a:off x="3405188" y="3460750"/>
            <a:ext cx="842962" cy="720725"/>
          </a:xfrm>
          <a:prstGeom prst="rightArrow">
            <a:avLst>
              <a:gd name="adj1" fmla="val 50000"/>
              <a:gd name="adj2" fmla="val 49963"/>
            </a:avLst>
          </a:prstGeom>
          <a:gradFill rotWithShape="1">
            <a:gsLst>
              <a:gs pos="0">
                <a:srgbClr val="CFCF8C"/>
              </a:gs>
              <a:gs pos="20000">
                <a:srgbClr val="CDCD8D"/>
              </a:gs>
              <a:gs pos="100000">
                <a:srgbClr val="9C9C6A"/>
              </a:gs>
            </a:gsLst>
            <a:lin ang="5400000"/>
          </a:gradFill>
          <a:ln w="9525">
            <a:solidFill>
              <a:srgbClr val="C9C994"/>
            </a:solidFill>
            <a:miter lim="800000"/>
            <a:headEnd/>
            <a:tailEnd/>
          </a:ln>
          <a:effectLst>
            <a:outerShdw dist="23000" dir="5400000" rotWithShape="0">
              <a:srgbClr val="808080">
                <a:alpha val="34999"/>
              </a:srgbClr>
            </a:outerShdw>
          </a:effectLst>
        </p:spPr>
        <p:txBody>
          <a:bodyPr anchor="ctr"/>
          <a:lstStyle/>
          <a:p>
            <a:pPr algn="ctr">
              <a:defRPr/>
            </a:pPr>
            <a:endParaRPr lang="es-ES" sz="1800">
              <a:solidFill>
                <a:schemeClr val="lt1"/>
              </a:solidFill>
              <a:latin typeface="+mn-lt"/>
              <a:ea typeface="+mn-ea"/>
              <a:cs typeface="+mn-cs"/>
            </a:endParaRPr>
          </a:p>
        </p:txBody>
      </p:sp>
      <p:sp>
        <p:nvSpPr>
          <p:cNvPr id="15" name="Flecha derecha 14"/>
          <p:cNvSpPr>
            <a:spLocks noChangeArrowheads="1"/>
          </p:cNvSpPr>
          <p:nvPr/>
        </p:nvSpPr>
        <p:spPr bwMode="auto">
          <a:xfrm rot="7828021">
            <a:off x="6193632" y="3456781"/>
            <a:ext cx="1008062" cy="720725"/>
          </a:xfrm>
          <a:prstGeom prst="rightArrow">
            <a:avLst>
              <a:gd name="adj1" fmla="val 50000"/>
              <a:gd name="adj2" fmla="val 49951"/>
            </a:avLst>
          </a:prstGeom>
          <a:gradFill rotWithShape="1">
            <a:gsLst>
              <a:gs pos="0">
                <a:srgbClr val="CFCF8C"/>
              </a:gs>
              <a:gs pos="20000">
                <a:srgbClr val="CDCD8D"/>
              </a:gs>
              <a:gs pos="100000">
                <a:srgbClr val="9C9C6A"/>
              </a:gs>
            </a:gsLst>
            <a:lin ang="5400000"/>
          </a:gradFill>
          <a:ln w="9525">
            <a:solidFill>
              <a:srgbClr val="C9C994"/>
            </a:solidFill>
            <a:miter lim="800000"/>
            <a:headEnd/>
            <a:tailEnd/>
          </a:ln>
          <a:effectLst>
            <a:outerShdw dist="23000" dir="5400000" rotWithShape="0">
              <a:srgbClr val="808080">
                <a:alpha val="34999"/>
              </a:srgbClr>
            </a:outerShdw>
          </a:effectLst>
        </p:spPr>
        <p:txBody>
          <a:bodyPr anchor="ctr"/>
          <a:lstStyle/>
          <a:p>
            <a:pPr algn="ctr">
              <a:defRPr/>
            </a:pPr>
            <a:endParaRPr lang="es-ES" sz="1800">
              <a:solidFill>
                <a:schemeClr val="lt1"/>
              </a:solidFill>
              <a:latin typeface="+mn-lt"/>
              <a:ea typeface="+mn-ea"/>
              <a:cs typeface="+mn-cs"/>
            </a:endParaRPr>
          </a:p>
        </p:txBody>
      </p:sp>
      <p:sp>
        <p:nvSpPr>
          <p:cNvPr id="17" name="Flecha derecha 16"/>
          <p:cNvSpPr>
            <a:spLocks noChangeArrowheads="1"/>
          </p:cNvSpPr>
          <p:nvPr/>
        </p:nvSpPr>
        <p:spPr bwMode="auto">
          <a:xfrm rot="20589740">
            <a:off x="2947988" y="4792663"/>
            <a:ext cx="1008062" cy="720725"/>
          </a:xfrm>
          <a:prstGeom prst="rightArrow">
            <a:avLst>
              <a:gd name="adj1" fmla="val 50000"/>
              <a:gd name="adj2" fmla="val 49951"/>
            </a:avLst>
          </a:prstGeom>
          <a:gradFill rotWithShape="1">
            <a:gsLst>
              <a:gs pos="0">
                <a:srgbClr val="CFCF8C"/>
              </a:gs>
              <a:gs pos="20000">
                <a:srgbClr val="CDCD8D"/>
              </a:gs>
              <a:gs pos="100000">
                <a:srgbClr val="9C9C6A"/>
              </a:gs>
            </a:gsLst>
            <a:lin ang="5400000"/>
          </a:gradFill>
          <a:ln w="9525">
            <a:solidFill>
              <a:srgbClr val="C9C994"/>
            </a:solidFill>
            <a:miter lim="800000"/>
            <a:headEnd/>
            <a:tailEnd/>
          </a:ln>
          <a:effectLst>
            <a:outerShdw dist="23000" dir="5400000" rotWithShape="0">
              <a:srgbClr val="808080">
                <a:alpha val="34999"/>
              </a:srgbClr>
            </a:outerShdw>
          </a:effectLst>
        </p:spPr>
        <p:txBody>
          <a:bodyPr anchor="ctr"/>
          <a:lstStyle/>
          <a:p>
            <a:pPr algn="ctr">
              <a:defRPr/>
            </a:pPr>
            <a:endParaRPr lang="es-ES" sz="1800">
              <a:solidFill>
                <a:schemeClr val="lt1"/>
              </a:solidFill>
              <a:latin typeface="+mn-lt"/>
              <a:ea typeface="+mn-ea"/>
              <a:cs typeface="+mn-cs"/>
            </a:endParaRPr>
          </a:p>
        </p:txBody>
      </p:sp>
      <p:sp>
        <p:nvSpPr>
          <p:cNvPr id="6160" name="Content Placeholder 5"/>
          <p:cNvSpPr txBox="1">
            <a:spLocks/>
          </p:cNvSpPr>
          <p:nvPr/>
        </p:nvSpPr>
        <p:spPr bwMode="auto">
          <a:xfrm>
            <a:off x="7086600" y="3048000"/>
            <a:ext cx="1871663" cy="503238"/>
          </a:xfrm>
          <a:prstGeom prst="rect">
            <a:avLst/>
          </a:prstGeom>
          <a:solidFill>
            <a:srgbClr val="FFD1FF"/>
          </a:solidFill>
          <a:ln w="9525">
            <a:noFill/>
            <a:miter lim="800000"/>
            <a:headEnd/>
            <a:tailEnd/>
          </a:ln>
          <a:effectLst>
            <a:outerShdw dist="38100" dir="18900000" algn="bl" rotWithShape="0">
              <a:srgbClr val="808080">
                <a:alpha val="39998"/>
              </a:srgbClr>
            </a:outerShdw>
          </a:effectLst>
        </p:spPr>
        <p:txBody>
          <a:bodyPr/>
          <a:lstStyle/>
          <a:p>
            <a:pPr>
              <a:spcBef>
                <a:spcPct val="20000"/>
              </a:spcBef>
              <a:buClr>
                <a:schemeClr val="folHlink"/>
              </a:buClr>
              <a:buSzPct val="90000"/>
              <a:buFont typeface="Wingdings" pitchFamily="2" charset="2"/>
              <a:buNone/>
              <a:defRPr/>
            </a:pPr>
            <a:r>
              <a:rPr lang="es-ES" sz="2000">
                <a:solidFill>
                  <a:srgbClr val="000000"/>
                </a:solidFill>
                <a:latin typeface="Arial" pitchFamily="34" charset="0"/>
                <a:ea typeface="ＭＳ Ｐゴシック" pitchFamily="34" charset="-128"/>
                <a:cs typeface="+mn-cs"/>
              </a:rPr>
              <a:t>Epilepsia</a:t>
            </a:r>
          </a:p>
        </p:txBody>
      </p:sp>
      <p:sp>
        <p:nvSpPr>
          <p:cNvPr id="19" name="Flecha derecha 13"/>
          <p:cNvSpPr>
            <a:spLocks noChangeArrowheads="1"/>
          </p:cNvSpPr>
          <p:nvPr/>
        </p:nvSpPr>
        <p:spPr bwMode="auto">
          <a:xfrm rot="13190577">
            <a:off x="6197600" y="5159375"/>
            <a:ext cx="1008063" cy="719138"/>
          </a:xfrm>
          <a:prstGeom prst="rightArrow">
            <a:avLst>
              <a:gd name="adj1" fmla="val 50000"/>
              <a:gd name="adj2" fmla="val 50061"/>
            </a:avLst>
          </a:prstGeom>
          <a:gradFill rotWithShape="1">
            <a:gsLst>
              <a:gs pos="0">
                <a:srgbClr val="CFCF8C"/>
              </a:gs>
              <a:gs pos="20000">
                <a:srgbClr val="CDCD8D"/>
              </a:gs>
              <a:gs pos="100000">
                <a:srgbClr val="9C9C6A"/>
              </a:gs>
            </a:gsLst>
            <a:lin ang="5400000"/>
          </a:gradFill>
          <a:ln w="9525">
            <a:solidFill>
              <a:srgbClr val="C9C994"/>
            </a:solidFill>
            <a:miter lim="800000"/>
            <a:headEnd/>
            <a:tailEnd/>
          </a:ln>
          <a:effectLst>
            <a:outerShdw dist="23000" dir="5400000" rotWithShape="0">
              <a:srgbClr val="808080">
                <a:alpha val="34999"/>
              </a:srgbClr>
            </a:outerShdw>
          </a:effectLst>
        </p:spPr>
        <p:txBody>
          <a:bodyPr anchor="ctr"/>
          <a:lstStyle/>
          <a:p>
            <a:pPr algn="ctr">
              <a:defRPr/>
            </a:pPr>
            <a:endParaRPr lang="es-ES" sz="1800">
              <a:solidFill>
                <a:schemeClr val="lt1"/>
              </a:solidFill>
              <a:latin typeface="+mn-lt"/>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Title 1"/>
          <p:cNvSpPr>
            <a:spLocks noGrp="1"/>
          </p:cNvSpPr>
          <p:nvPr>
            <p:ph type="title"/>
          </p:nvPr>
        </p:nvSpPr>
        <p:spPr>
          <a:xfrm>
            <a:off x="2428875" y="428625"/>
            <a:ext cx="4214813" cy="777875"/>
          </a:xfrm>
          <a:gradFill rotWithShape="1">
            <a:gsLst>
              <a:gs pos="0">
                <a:srgbClr val="FFFFED"/>
              </a:gs>
              <a:gs pos="64999">
                <a:srgbClr val="FBFBD3"/>
              </a:gs>
              <a:gs pos="100000">
                <a:srgbClr val="FBFBC1"/>
              </a:gs>
            </a:gsLst>
            <a:lin ang="5400000" scaled="1"/>
          </a:gradFill>
          <a:ln cap="flat">
            <a:solidFill>
              <a:srgbClr val="C9C994"/>
            </a:solidFill>
          </a:ln>
          <a:effectLst>
            <a:outerShdw blurRad="63500" dist="20000" dir="5400000" rotWithShape="0">
              <a:srgbClr val="000000">
                <a:alpha val="37999"/>
              </a:srgbClr>
            </a:outerShdw>
          </a:effectLst>
        </p:spPr>
        <p:txBody>
          <a:bodyPr/>
          <a:lstStyle/>
          <a:p>
            <a:pPr algn="ctr">
              <a:defRPr/>
            </a:pPr>
            <a:r>
              <a:rPr lang="es-ES" sz="3200" smtClean="0">
                <a:solidFill>
                  <a:srgbClr val="000000"/>
                </a:solidFill>
                <a:latin typeface="Arial" pitchFamily="34" charset="0"/>
                <a:ea typeface="ＭＳ Ｐゴシック" pitchFamily="34" charset="-128"/>
                <a:cs typeface="Arial" pitchFamily="34" charset="0"/>
              </a:rPr>
              <a:t>Epilepsia</a:t>
            </a:r>
          </a:p>
        </p:txBody>
      </p:sp>
      <p:sp>
        <p:nvSpPr>
          <p:cNvPr id="41987" name="Content Placeholder 2"/>
          <p:cNvSpPr>
            <a:spLocks noGrp="1"/>
          </p:cNvSpPr>
          <p:nvPr>
            <p:ph idx="1"/>
          </p:nvPr>
        </p:nvSpPr>
        <p:spPr>
          <a:xfrm>
            <a:off x="737340" y="2492896"/>
            <a:ext cx="7765459" cy="1938992"/>
          </a:xfrm>
          <a:solidFill>
            <a:schemeClr val="bg2">
              <a:lumMod val="10000"/>
              <a:lumOff val="90000"/>
            </a:schemeClr>
          </a:solidFill>
          <a:effectLst>
            <a:glow rad="63500">
              <a:schemeClr val="accent4">
                <a:satMod val="175000"/>
                <a:alpha val="40000"/>
              </a:schemeClr>
            </a:glow>
          </a:effectLst>
          <a:extLst>
            <a:ext uri="{91240B29-F687-4F45-9708-019B960494DF}"/>
          </a:extLst>
        </p:spPr>
        <p:txBody>
          <a:bodyPr wrap="none">
            <a:spAutoFit/>
          </a:bodyPr>
          <a:lstStyle/>
          <a:p>
            <a:pPr>
              <a:spcBef>
                <a:spcPct val="0"/>
              </a:spcBef>
              <a:buFont typeface="Wingdings" pitchFamily="-101" charset="2"/>
              <a:buChar char="n"/>
              <a:defRPr/>
            </a:pPr>
            <a:r>
              <a:rPr lang="es-ES" sz="2000" b="1" u="sng">
                <a:ea typeface="ＭＳ Ｐゴシック" pitchFamily="-101" charset="-128"/>
              </a:rPr>
              <a:t>El riesgo de aspiración </a:t>
            </a:r>
            <a:r>
              <a:rPr lang="es-ES" sz="2000">
                <a:ea typeface="ＭＳ Ｐゴシック" pitchFamily="-101" charset="-128"/>
              </a:rPr>
              <a:t>puede estar aumentado al disminuir</a:t>
            </a:r>
          </a:p>
          <a:p>
            <a:pPr>
              <a:spcBef>
                <a:spcPct val="0"/>
              </a:spcBef>
              <a:buFont typeface="Wingdings" pitchFamily="-101" charset="2"/>
              <a:buNone/>
              <a:defRPr/>
            </a:pPr>
            <a:r>
              <a:rPr lang="es-ES" sz="2000">
                <a:ea typeface="ＭＳ Ｐゴシック" pitchFamily="-101" charset="-128"/>
              </a:rPr>
              <a:t>     los reflejos protectores de VAS, sobre todo en los que ya tenían</a:t>
            </a:r>
          </a:p>
          <a:p>
            <a:pPr>
              <a:spcBef>
                <a:spcPct val="0"/>
              </a:spcBef>
              <a:buFont typeface="Wingdings" pitchFamily="-101" charset="2"/>
              <a:buNone/>
              <a:defRPr/>
            </a:pPr>
            <a:r>
              <a:rPr lang="es-ES" sz="2000">
                <a:ea typeface="ＭＳ Ｐゴシック" pitchFamily="-101" charset="-128"/>
              </a:rPr>
              <a:t>     anomalías en el tono y la coordinación.</a:t>
            </a:r>
          </a:p>
          <a:p>
            <a:pPr>
              <a:spcBef>
                <a:spcPct val="0"/>
              </a:spcBef>
              <a:buFont typeface="Wingdings" pitchFamily="-101" charset="2"/>
              <a:buChar char="n"/>
              <a:defRPr/>
            </a:pPr>
            <a:endParaRPr lang="es-ES" sz="2000">
              <a:ea typeface="ＭＳ Ｐゴシック" pitchFamily="-101" charset="-128"/>
            </a:endParaRPr>
          </a:p>
          <a:p>
            <a:pPr>
              <a:spcBef>
                <a:spcPct val="0"/>
              </a:spcBef>
              <a:buFont typeface="Wingdings" pitchFamily="-101" charset="2"/>
              <a:buChar char="n"/>
              <a:defRPr/>
            </a:pPr>
            <a:r>
              <a:rPr lang="es-ES" sz="2000" b="1" u="sng">
                <a:ea typeface="ＭＳ Ｐゴシック" pitchFamily="-101" charset="-128"/>
              </a:rPr>
              <a:t>El efecto sedante </a:t>
            </a:r>
            <a:r>
              <a:rPr lang="es-ES" sz="2000">
                <a:ea typeface="ＭＳ Ｐゴシック" pitchFamily="-101" charset="-128"/>
              </a:rPr>
              <a:t>de algunos anticonvulsivantes como las</a:t>
            </a:r>
          </a:p>
          <a:p>
            <a:pPr>
              <a:spcBef>
                <a:spcPct val="0"/>
              </a:spcBef>
              <a:buFont typeface="Wingdings" pitchFamily="-101" charset="2"/>
              <a:buNone/>
              <a:defRPr/>
            </a:pPr>
            <a:r>
              <a:rPr lang="es-ES" sz="2000">
                <a:ea typeface="ＭＳ Ｐゴシック" pitchFamily="-101" charset="-128"/>
              </a:rPr>
              <a:t>     benzodiacepinas.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Content Placeholder 5"/>
          <p:cNvSpPr>
            <a:spLocks noGrp="1"/>
          </p:cNvSpPr>
          <p:nvPr>
            <p:ph idx="1"/>
          </p:nvPr>
        </p:nvSpPr>
        <p:spPr>
          <a:xfrm>
            <a:off x="1187450" y="1773238"/>
            <a:ext cx="2001838" cy="531812"/>
          </a:xfrm>
          <a:solidFill>
            <a:srgbClr val="FFD1FF"/>
          </a:solidFill>
          <a:effectLst>
            <a:outerShdw blurRad="63500" dist="38100" dir="18900000" algn="bl" rotWithShape="0">
              <a:srgbClr val="000000">
                <a:alpha val="39998"/>
              </a:srgbClr>
            </a:outerShdw>
          </a:effectLst>
        </p:spPr>
        <p:txBody>
          <a:bodyPr/>
          <a:lstStyle/>
          <a:p>
            <a:pPr marL="0" indent="0" eaLnBrk="1" hangingPunct="1">
              <a:buFont typeface="Wingdings" pitchFamily="-101" charset="2"/>
              <a:buNone/>
              <a:defRPr/>
            </a:pPr>
            <a:r>
              <a:rPr lang="es-ES" sz="2000">
                <a:solidFill>
                  <a:srgbClr val="000000"/>
                </a:solidFill>
                <a:ea typeface="ＭＳ Ｐゴシック" pitchFamily="-101" charset="-128"/>
              </a:rPr>
              <a:t>Aspiración</a:t>
            </a:r>
          </a:p>
        </p:txBody>
      </p:sp>
      <p:sp>
        <p:nvSpPr>
          <p:cNvPr id="8" name="Content Placeholder 5"/>
          <p:cNvSpPr txBox="1">
            <a:spLocks/>
          </p:cNvSpPr>
          <p:nvPr/>
        </p:nvSpPr>
        <p:spPr bwMode="auto">
          <a:xfrm>
            <a:off x="250825" y="3141663"/>
            <a:ext cx="3529013" cy="935037"/>
          </a:xfrm>
          <a:prstGeom prst="rect">
            <a:avLst/>
          </a:prstGeom>
          <a:solidFill>
            <a:srgbClr val="FFD1FF"/>
          </a:solidFill>
          <a:ln w="9525">
            <a:noFill/>
            <a:miter lim="800000"/>
            <a:headEnd/>
            <a:tailEnd/>
          </a:ln>
          <a:effectLst>
            <a:outerShdw dist="38100" dir="18900000" algn="bl" rotWithShape="0">
              <a:srgbClr val="808080">
                <a:alpha val="39999"/>
              </a:srgbClr>
            </a:outerShdw>
          </a:effectLst>
        </p:spPr>
        <p:txBody>
          <a:bodyPr>
            <a:prstTxWarp prst="textNoShape">
              <a:avLst/>
            </a:prstTxWarp>
          </a:bodyPr>
          <a:lstStyle/>
          <a:p>
            <a:pPr>
              <a:spcBef>
                <a:spcPct val="20000"/>
              </a:spcBef>
              <a:buClr>
                <a:schemeClr val="folHlink"/>
              </a:buClr>
              <a:buSzPct val="90000"/>
              <a:buFont typeface="Wingdings" pitchFamily="-101" charset="2"/>
              <a:buNone/>
              <a:defRPr/>
            </a:pPr>
            <a:r>
              <a:rPr lang="es-ES" sz="2000">
                <a:solidFill>
                  <a:srgbClr val="000000"/>
                </a:solidFill>
                <a:latin typeface="Arial" pitchFamily="-101" charset="0"/>
                <a:ea typeface="ＭＳ Ｐゴシック" pitchFamily="-101" charset="-128"/>
                <a:cs typeface="ＭＳ Ｐゴシック" pitchFamily="-101" charset="-128"/>
              </a:rPr>
              <a:t>Debilidad de los músculos respiratorios</a:t>
            </a:r>
          </a:p>
        </p:txBody>
      </p:sp>
      <p:sp>
        <p:nvSpPr>
          <p:cNvPr id="6149" name="Content Placeholder 5"/>
          <p:cNvSpPr txBox="1">
            <a:spLocks/>
          </p:cNvSpPr>
          <p:nvPr/>
        </p:nvSpPr>
        <p:spPr bwMode="auto">
          <a:xfrm>
            <a:off x="7143750" y="5414963"/>
            <a:ext cx="1871663" cy="503237"/>
          </a:xfrm>
          <a:prstGeom prst="rect">
            <a:avLst/>
          </a:prstGeom>
          <a:solidFill>
            <a:srgbClr val="FFD1FF"/>
          </a:solidFill>
          <a:ln w="9525">
            <a:noFill/>
            <a:miter lim="800000"/>
            <a:headEnd/>
            <a:tailEnd/>
          </a:ln>
          <a:effectLst>
            <a:outerShdw dist="38100" dir="18900000" algn="bl" rotWithShape="0">
              <a:srgbClr val="808080">
                <a:alpha val="39998"/>
              </a:srgbClr>
            </a:outerShdw>
          </a:effectLst>
        </p:spPr>
        <p:txBody>
          <a:bodyPr/>
          <a:lstStyle/>
          <a:p>
            <a:pPr>
              <a:spcBef>
                <a:spcPct val="20000"/>
              </a:spcBef>
              <a:buClr>
                <a:schemeClr val="folHlink"/>
              </a:buClr>
              <a:buSzPct val="90000"/>
              <a:buFont typeface="Wingdings" pitchFamily="2" charset="2"/>
              <a:buNone/>
              <a:defRPr/>
            </a:pPr>
            <a:r>
              <a:rPr lang="es-ES" sz="2000">
                <a:solidFill>
                  <a:srgbClr val="000000"/>
                </a:solidFill>
                <a:latin typeface="Arial" pitchFamily="34" charset="0"/>
                <a:ea typeface="ＭＳ Ｐゴシック" pitchFamily="34" charset="-128"/>
                <a:cs typeface="+mn-cs"/>
              </a:rPr>
              <a:t>Cifoescoliosis</a:t>
            </a:r>
          </a:p>
        </p:txBody>
      </p:sp>
      <p:sp>
        <p:nvSpPr>
          <p:cNvPr id="6150" name="Content Placeholder 5"/>
          <p:cNvSpPr txBox="1">
            <a:spLocks/>
          </p:cNvSpPr>
          <p:nvPr/>
        </p:nvSpPr>
        <p:spPr bwMode="auto">
          <a:xfrm>
            <a:off x="6629400" y="1752600"/>
            <a:ext cx="2251075" cy="574675"/>
          </a:xfrm>
          <a:prstGeom prst="rect">
            <a:avLst/>
          </a:prstGeom>
          <a:solidFill>
            <a:srgbClr val="FFD1FF"/>
          </a:solidFill>
          <a:ln w="9525">
            <a:noFill/>
            <a:miter lim="800000"/>
            <a:headEnd/>
            <a:tailEnd/>
          </a:ln>
          <a:effectLst>
            <a:outerShdw dist="38100" dir="18900000" algn="bl" rotWithShape="0">
              <a:srgbClr val="808080">
                <a:alpha val="39998"/>
              </a:srgbClr>
            </a:outerShdw>
          </a:effectLst>
        </p:spPr>
        <p:txBody>
          <a:bodyPr/>
          <a:lstStyle/>
          <a:p>
            <a:pPr>
              <a:spcBef>
                <a:spcPct val="20000"/>
              </a:spcBef>
              <a:buClr>
                <a:schemeClr val="folHlink"/>
              </a:buClr>
              <a:buSzPct val="90000"/>
              <a:buFont typeface="Wingdings" pitchFamily="2" charset="2"/>
              <a:buNone/>
              <a:defRPr/>
            </a:pPr>
            <a:r>
              <a:rPr lang="es-ES" sz="2000">
                <a:solidFill>
                  <a:srgbClr val="000000"/>
                </a:solidFill>
                <a:latin typeface="Arial" pitchFamily="34" charset="0"/>
                <a:ea typeface="ＭＳ Ｐゴシック" pitchFamily="34" charset="-128"/>
                <a:cs typeface="+mn-cs"/>
              </a:rPr>
              <a:t>Apnea obstructiva</a:t>
            </a:r>
          </a:p>
        </p:txBody>
      </p:sp>
      <p:sp>
        <p:nvSpPr>
          <p:cNvPr id="6151" name="Content Placeholder 5"/>
          <p:cNvSpPr txBox="1">
            <a:spLocks/>
          </p:cNvSpPr>
          <p:nvPr/>
        </p:nvSpPr>
        <p:spPr bwMode="auto">
          <a:xfrm>
            <a:off x="1676400" y="5562600"/>
            <a:ext cx="1871663" cy="574675"/>
          </a:xfrm>
          <a:prstGeom prst="rect">
            <a:avLst/>
          </a:prstGeom>
          <a:solidFill>
            <a:srgbClr val="FFD1FF"/>
          </a:solidFill>
          <a:ln w="9525">
            <a:noFill/>
            <a:miter lim="800000"/>
            <a:headEnd/>
            <a:tailEnd/>
          </a:ln>
          <a:effectLst>
            <a:outerShdw dist="38100" dir="18900000" algn="bl" rotWithShape="0">
              <a:srgbClr val="808080">
                <a:alpha val="39998"/>
              </a:srgbClr>
            </a:outerShdw>
          </a:effectLst>
        </p:spPr>
        <p:txBody>
          <a:bodyPr>
            <a:prstTxWarp prst="textNoShape">
              <a:avLst/>
            </a:prstTxWarp>
          </a:bodyPr>
          <a:lstStyle/>
          <a:p>
            <a:pPr>
              <a:spcBef>
                <a:spcPct val="20000"/>
              </a:spcBef>
              <a:buClr>
                <a:schemeClr val="folHlink"/>
              </a:buClr>
              <a:buSzPct val="90000"/>
              <a:buFont typeface="Wingdings" pitchFamily="-101" charset="2"/>
              <a:buNone/>
              <a:defRPr/>
            </a:pPr>
            <a:r>
              <a:rPr lang="es-ES" sz="2000" dirty="0">
                <a:solidFill>
                  <a:srgbClr val="000000"/>
                </a:solidFill>
                <a:latin typeface="Arial" pitchFamily="-101" charset="0"/>
                <a:ea typeface="ＭＳ Ｐゴシック" pitchFamily="-101" charset="-128"/>
                <a:cs typeface="ＭＳ Ｐゴシック" pitchFamily="-101" charset="-128"/>
              </a:rPr>
              <a:t>Nutrición</a:t>
            </a:r>
          </a:p>
        </p:txBody>
      </p:sp>
      <p:sp>
        <p:nvSpPr>
          <p:cNvPr id="6152" name="Title 1"/>
          <p:cNvSpPr>
            <a:spLocks noGrp="1"/>
          </p:cNvSpPr>
          <p:nvPr>
            <p:ph type="title"/>
          </p:nvPr>
        </p:nvSpPr>
        <p:spPr>
          <a:xfrm>
            <a:off x="1979613" y="333375"/>
            <a:ext cx="5313362" cy="863600"/>
          </a:xfrm>
          <a:gradFill rotWithShape="1">
            <a:gsLst>
              <a:gs pos="0">
                <a:srgbClr val="FFFFED"/>
              </a:gs>
              <a:gs pos="64999">
                <a:srgbClr val="FBFBD3"/>
              </a:gs>
              <a:gs pos="100000">
                <a:srgbClr val="FBFBC1"/>
              </a:gs>
            </a:gsLst>
            <a:lin ang="5400000" scaled="1"/>
          </a:gradFill>
          <a:ln cap="flat">
            <a:solidFill>
              <a:srgbClr val="C9C994"/>
            </a:solidFill>
          </a:ln>
          <a:effectLst>
            <a:outerShdw blurRad="63500" dist="20000" dir="5400000" rotWithShape="0">
              <a:srgbClr val="000000">
                <a:alpha val="37999"/>
              </a:srgbClr>
            </a:outerShdw>
          </a:effectLst>
        </p:spPr>
        <p:txBody>
          <a:bodyPr/>
          <a:lstStyle/>
          <a:p>
            <a:pPr algn="ctr" eaLnBrk="1" hangingPunct="1">
              <a:defRPr/>
            </a:pPr>
            <a:r>
              <a:rPr lang="es-ES" sz="3200" smtClean="0">
                <a:solidFill>
                  <a:srgbClr val="000000"/>
                </a:solidFill>
                <a:latin typeface="Arial" charset="0"/>
                <a:ea typeface="Arial" charset="0"/>
                <a:cs typeface="Arial" charset="0"/>
              </a:rPr>
              <a:t>Neuromuscular y Pulmón</a:t>
            </a:r>
          </a:p>
        </p:txBody>
      </p:sp>
      <p:pic>
        <p:nvPicPr>
          <p:cNvPr id="59400" name="Imagen 1"/>
          <p:cNvPicPr>
            <a:picLocks noChangeAspect="1"/>
          </p:cNvPicPr>
          <p:nvPr/>
        </p:nvPicPr>
        <p:blipFill>
          <a:blip r:embed="rId3"/>
          <a:srcRect/>
          <a:stretch>
            <a:fillRect/>
          </a:stretch>
        </p:blipFill>
        <p:spPr bwMode="auto">
          <a:xfrm>
            <a:off x="4140200" y="2420938"/>
            <a:ext cx="2286000" cy="2755900"/>
          </a:xfrm>
          <a:prstGeom prst="rect">
            <a:avLst/>
          </a:prstGeom>
          <a:noFill/>
          <a:ln w="9525">
            <a:noFill/>
            <a:miter lim="800000"/>
            <a:headEnd/>
            <a:tailEnd/>
          </a:ln>
        </p:spPr>
      </p:pic>
      <p:sp>
        <p:nvSpPr>
          <p:cNvPr id="3" name="Flecha derecha 2"/>
          <p:cNvSpPr>
            <a:spLocks noChangeArrowheads="1"/>
          </p:cNvSpPr>
          <p:nvPr/>
        </p:nvSpPr>
        <p:spPr bwMode="auto">
          <a:xfrm rot="2076641">
            <a:off x="3278188" y="2054225"/>
            <a:ext cx="1466850" cy="719138"/>
          </a:xfrm>
          <a:prstGeom prst="rightArrow">
            <a:avLst>
              <a:gd name="adj1" fmla="val 50000"/>
              <a:gd name="adj2" fmla="val 50087"/>
            </a:avLst>
          </a:prstGeom>
          <a:gradFill rotWithShape="1">
            <a:gsLst>
              <a:gs pos="0">
                <a:srgbClr val="CFCF8C"/>
              </a:gs>
              <a:gs pos="20000">
                <a:srgbClr val="CDCD8D"/>
              </a:gs>
              <a:gs pos="100000">
                <a:srgbClr val="9C9C6A"/>
              </a:gs>
            </a:gsLst>
            <a:lin ang="5400000"/>
          </a:gradFill>
          <a:ln w="9525">
            <a:solidFill>
              <a:srgbClr val="C9C994"/>
            </a:solidFill>
            <a:miter lim="800000"/>
            <a:headEnd/>
            <a:tailEnd/>
          </a:ln>
          <a:effectLst>
            <a:outerShdw dist="23000" dir="5400000" rotWithShape="0">
              <a:srgbClr val="808080">
                <a:alpha val="34999"/>
              </a:srgbClr>
            </a:outerShdw>
          </a:effectLst>
        </p:spPr>
        <p:txBody>
          <a:bodyPr anchor="ctr"/>
          <a:lstStyle/>
          <a:p>
            <a:pPr algn="ctr">
              <a:defRPr/>
            </a:pPr>
            <a:endParaRPr lang="es-ES" sz="1800">
              <a:solidFill>
                <a:schemeClr val="lt1"/>
              </a:solidFill>
              <a:latin typeface="+mn-lt"/>
              <a:ea typeface="+mn-ea"/>
              <a:cs typeface="+mn-cs"/>
            </a:endParaRPr>
          </a:p>
        </p:txBody>
      </p:sp>
      <p:sp>
        <p:nvSpPr>
          <p:cNvPr id="13" name="Flecha derecha 12"/>
          <p:cNvSpPr>
            <a:spLocks noChangeArrowheads="1"/>
          </p:cNvSpPr>
          <p:nvPr/>
        </p:nvSpPr>
        <p:spPr bwMode="auto">
          <a:xfrm rot="2076641">
            <a:off x="3405188" y="3460750"/>
            <a:ext cx="842962" cy="720725"/>
          </a:xfrm>
          <a:prstGeom prst="rightArrow">
            <a:avLst>
              <a:gd name="adj1" fmla="val 50000"/>
              <a:gd name="adj2" fmla="val 49963"/>
            </a:avLst>
          </a:prstGeom>
          <a:gradFill rotWithShape="1">
            <a:gsLst>
              <a:gs pos="0">
                <a:srgbClr val="CFCF8C"/>
              </a:gs>
              <a:gs pos="20000">
                <a:srgbClr val="CDCD8D"/>
              </a:gs>
              <a:gs pos="100000">
                <a:srgbClr val="9C9C6A"/>
              </a:gs>
            </a:gsLst>
            <a:lin ang="5400000"/>
          </a:gradFill>
          <a:ln w="9525">
            <a:solidFill>
              <a:srgbClr val="C9C994"/>
            </a:solidFill>
            <a:miter lim="800000"/>
            <a:headEnd/>
            <a:tailEnd/>
          </a:ln>
          <a:effectLst>
            <a:outerShdw dist="23000" dir="5400000" rotWithShape="0">
              <a:srgbClr val="808080">
                <a:alpha val="34999"/>
              </a:srgbClr>
            </a:outerShdw>
          </a:effectLst>
        </p:spPr>
        <p:txBody>
          <a:bodyPr anchor="ctr"/>
          <a:lstStyle/>
          <a:p>
            <a:pPr algn="ctr">
              <a:defRPr/>
            </a:pPr>
            <a:endParaRPr lang="es-ES" sz="1800">
              <a:solidFill>
                <a:schemeClr val="lt1"/>
              </a:solidFill>
              <a:latin typeface="+mn-lt"/>
              <a:ea typeface="+mn-ea"/>
              <a:cs typeface="+mn-cs"/>
            </a:endParaRPr>
          </a:p>
        </p:txBody>
      </p:sp>
      <p:sp>
        <p:nvSpPr>
          <p:cNvPr id="14" name="Flecha derecha 13"/>
          <p:cNvSpPr>
            <a:spLocks noChangeArrowheads="1"/>
          </p:cNvSpPr>
          <p:nvPr/>
        </p:nvSpPr>
        <p:spPr bwMode="auto">
          <a:xfrm rot="9981966">
            <a:off x="6378575" y="3619500"/>
            <a:ext cx="1033463" cy="585788"/>
          </a:xfrm>
          <a:prstGeom prst="rightArrow">
            <a:avLst>
              <a:gd name="adj1" fmla="val 50000"/>
              <a:gd name="adj2" fmla="val 50061"/>
            </a:avLst>
          </a:prstGeom>
          <a:gradFill rotWithShape="1">
            <a:gsLst>
              <a:gs pos="0">
                <a:srgbClr val="CFCF8C"/>
              </a:gs>
              <a:gs pos="20000">
                <a:srgbClr val="CDCD8D"/>
              </a:gs>
              <a:gs pos="100000">
                <a:srgbClr val="9C9C6A"/>
              </a:gs>
            </a:gsLst>
            <a:lin ang="5400000"/>
          </a:gradFill>
          <a:ln w="9525">
            <a:solidFill>
              <a:srgbClr val="C9C994"/>
            </a:solidFill>
            <a:miter lim="800000"/>
            <a:headEnd/>
            <a:tailEnd/>
          </a:ln>
          <a:effectLst>
            <a:outerShdw dist="23000" dir="5400000" rotWithShape="0">
              <a:srgbClr val="808080">
                <a:alpha val="34999"/>
              </a:srgbClr>
            </a:outerShdw>
          </a:effectLst>
        </p:spPr>
        <p:txBody>
          <a:bodyPr anchor="ctr"/>
          <a:lstStyle/>
          <a:p>
            <a:pPr algn="ctr">
              <a:defRPr/>
            </a:pPr>
            <a:endParaRPr lang="es-ES" sz="1800">
              <a:solidFill>
                <a:schemeClr val="lt1"/>
              </a:solidFill>
              <a:latin typeface="+mn-lt"/>
              <a:ea typeface="+mn-ea"/>
              <a:cs typeface="+mn-cs"/>
            </a:endParaRPr>
          </a:p>
        </p:txBody>
      </p:sp>
      <p:sp>
        <p:nvSpPr>
          <p:cNvPr id="15" name="Flecha derecha 14"/>
          <p:cNvSpPr>
            <a:spLocks noChangeArrowheads="1"/>
          </p:cNvSpPr>
          <p:nvPr/>
        </p:nvSpPr>
        <p:spPr bwMode="auto">
          <a:xfrm rot="7828021">
            <a:off x="5584032" y="2085181"/>
            <a:ext cx="1008062" cy="720725"/>
          </a:xfrm>
          <a:prstGeom prst="rightArrow">
            <a:avLst>
              <a:gd name="adj1" fmla="val 50000"/>
              <a:gd name="adj2" fmla="val 49951"/>
            </a:avLst>
          </a:prstGeom>
          <a:gradFill rotWithShape="1">
            <a:gsLst>
              <a:gs pos="0">
                <a:srgbClr val="CFCF8C"/>
              </a:gs>
              <a:gs pos="20000">
                <a:srgbClr val="CDCD8D"/>
              </a:gs>
              <a:gs pos="100000">
                <a:srgbClr val="9C9C6A"/>
              </a:gs>
            </a:gsLst>
            <a:lin ang="5400000"/>
          </a:gradFill>
          <a:ln w="9525">
            <a:solidFill>
              <a:srgbClr val="C9C994"/>
            </a:solidFill>
            <a:miter lim="800000"/>
            <a:headEnd/>
            <a:tailEnd/>
          </a:ln>
          <a:effectLst>
            <a:outerShdw dist="23000" dir="5400000" rotWithShape="0">
              <a:srgbClr val="808080">
                <a:alpha val="34999"/>
              </a:srgbClr>
            </a:outerShdw>
          </a:effectLst>
        </p:spPr>
        <p:txBody>
          <a:bodyPr anchor="ctr"/>
          <a:lstStyle/>
          <a:p>
            <a:pPr algn="ctr">
              <a:defRPr/>
            </a:pPr>
            <a:endParaRPr lang="es-ES" sz="1800">
              <a:solidFill>
                <a:schemeClr val="lt1"/>
              </a:solidFill>
              <a:latin typeface="+mn-lt"/>
              <a:ea typeface="+mn-ea"/>
              <a:cs typeface="+mn-cs"/>
            </a:endParaRPr>
          </a:p>
        </p:txBody>
      </p:sp>
      <p:sp>
        <p:nvSpPr>
          <p:cNvPr id="17" name="Flecha derecha 16"/>
          <p:cNvSpPr>
            <a:spLocks noChangeArrowheads="1"/>
          </p:cNvSpPr>
          <p:nvPr/>
        </p:nvSpPr>
        <p:spPr bwMode="auto">
          <a:xfrm rot="19738426">
            <a:off x="3009900" y="4779963"/>
            <a:ext cx="1008063" cy="720725"/>
          </a:xfrm>
          <a:prstGeom prst="rightArrow">
            <a:avLst>
              <a:gd name="adj1" fmla="val 50000"/>
              <a:gd name="adj2" fmla="val 49951"/>
            </a:avLst>
          </a:prstGeom>
          <a:gradFill rotWithShape="1">
            <a:gsLst>
              <a:gs pos="0">
                <a:srgbClr val="CFCF8C"/>
              </a:gs>
              <a:gs pos="20000">
                <a:srgbClr val="CDCD8D"/>
              </a:gs>
              <a:gs pos="100000">
                <a:srgbClr val="9C9C6A"/>
              </a:gs>
            </a:gsLst>
            <a:lin ang="5400000"/>
          </a:gradFill>
          <a:ln w="9525">
            <a:solidFill>
              <a:srgbClr val="C9C994"/>
            </a:solidFill>
            <a:miter lim="800000"/>
            <a:headEnd/>
            <a:tailEnd/>
          </a:ln>
          <a:effectLst>
            <a:outerShdw dist="23000" dir="5400000" rotWithShape="0">
              <a:srgbClr val="808080">
                <a:alpha val="34999"/>
              </a:srgbClr>
            </a:outerShdw>
          </a:effectLst>
        </p:spPr>
        <p:txBody>
          <a:bodyPr anchor="ctr"/>
          <a:lstStyle/>
          <a:p>
            <a:pPr algn="ctr">
              <a:defRPr/>
            </a:pPr>
            <a:endParaRPr lang="es-ES" sz="1800">
              <a:solidFill>
                <a:schemeClr val="lt1"/>
              </a:solidFill>
              <a:latin typeface="+mn-lt"/>
              <a:ea typeface="+mn-ea"/>
              <a:cs typeface="+mn-cs"/>
            </a:endParaRPr>
          </a:p>
        </p:txBody>
      </p:sp>
      <p:sp>
        <p:nvSpPr>
          <p:cNvPr id="6160" name="Content Placeholder 5"/>
          <p:cNvSpPr txBox="1">
            <a:spLocks/>
          </p:cNvSpPr>
          <p:nvPr/>
        </p:nvSpPr>
        <p:spPr bwMode="auto">
          <a:xfrm>
            <a:off x="6934200" y="2971800"/>
            <a:ext cx="1871663" cy="503238"/>
          </a:xfrm>
          <a:prstGeom prst="rect">
            <a:avLst/>
          </a:prstGeom>
          <a:solidFill>
            <a:srgbClr val="FFD1FF"/>
          </a:solidFill>
          <a:ln w="9525">
            <a:noFill/>
            <a:miter lim="800000"/>
            <a:headEnd/>
            <a:tailEnd/>
          </a:ln>
          <a:effectLst>
            <a:outerShdw dist="38100" dir="18900000" algn="bl" rotWithShape="0">
              <a:srgbClr val="808080">
                <a:alpha val="39998"/>
              </a:srgbClr>
            </a:outerShdw>
          </a:effectLst>
        </p:spPr>
        <p:txBody>
          <a:bodyPr/>
          <a:lstStyle/>
          <a:p>
            <a:pPr>
              <a:spcBef>
                <a:spcPct val="20000"/>
              </a:spcBef>
              <a:buClr>
                <a:schemeClr val="folHlink"/>
              </a:buClr>
              <a:buSzPct val="90000"/>
              <a:buFont typeface="Wingdings" pitchFamily="2" charset="2"/>
              <a:buNone/>
              <a:defRPr/>
            </a:pPr>
            <a:r>
              <a:rPr lang="es-ES" sz="2000">
                <a:solidFill>
                  <a:srgbClr val="000000"/>
                </a:solidFill>
                <a:latin typeface="Arial" pitchFamily="34" charset="0"/>
                <a:ea typeface="ＭＳ Ｐゴシック" pitchFamily="34" charset="-128"/>
                <a:cs typeface="+mn-cs"/>
              </a:rPr>
              <a:t>Epilepsia</a:t>
            </a:r>
          </a:p>
        </p:txBody>
      </p:sp>
      <p:sp>
        <p:nvSpPr>
          <p:cNvPr id="19" name="Flecha derecha 13"/>
          <p:cNvSpPr>
            <a:spLocks noChangeArrowheads="1"/>
          </p:cNvSpPr>
          <p:nvPr/>
        </p:nvSpPr>
        <p:spPr bwMode="auto">
          <a:xfrm rot="13190577">
            <a:off x="6197600" y="5159375"/>
            <a:ext cx="1008063" cy="719138"/>
          </a:xfrm>
          <a:prstGeom prst="rightArrow">
            <a:avLst>
              <a:gd name="adj1" fmla="val 50000"/>
              <a:gd name="adj2" fmla="val 50061"/>
            </a:avLst>
          </a:prstGeom>
          <a:gradFill rotWithShape="1">
            <a:gsLst>
              <a:gs pos="0">
                <a:srgbClr val="CFCF8C"/>
              </a:gs>
              <a:gs pos="20000">
                <a:srgbClr val="CDCD8D"/>
              </a:gs>
              <a:gs pos="100000">
                <a:srgbClr val="9C9C6A"/>
              </a:gs>
            </a:gsLst>
            <a:lin ang="5400000"/>
          </a:gradFill>
          <a:ln w="9525">
            <a:solidFill>
              <a:srgbClr val="C9C994"/>
            </a:solidFill>
            <a:miter lim="800000"/>
            <a:headEnd/>
            <a:tailEnd/>
          </a:ln>
          <a:effectLst>
            <a:outerShdw dist="23000" dir="5400000" rotWithShape="0">
              <a:srgbClr val="808080">
                <a:alpha val="34999"/>
              </a:srgbClr>
            </a:outerShdw>
          </a:effectLst>
        </p:spPr>
        <p:txBody>
          <a:bodyPr anchor="ctr"/>
          <a:lstStyle/>
          <a:p>
            <a:pPr algn="ctr">
              <a:defRPr/>
            </a:pPr>
            <a:endParaRPr lang="es-ES" sz="1800">
              <a:solidFill>
                <a:schemeClr val="lt1"/>
              </a:solidFill>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2 Marcador de contenido"/>
          <p:cNvSpPr>
            <a:spLocks noGrp="1"/>
          </p:cNvSpPr>
          <p:nvPr>
            <p:ph type="subTitle" idx="1"/>
          </p:nvPr>
        </p:nvSpPr>
        <p:spPr>
          <a:xfrm>
            <a:off x="755576" y="953798"/>
            <a:ext cx="5856165" cy="1685077"/>
          </a:xfrm>
          <a:solidFill>
            <a:schemeClr val="bg2">
              <a:lumMod val="10000"/>
              <a:lumOff val="90000"/>
            </a:schemeClr>
          </a:solidFill>
          <a:effectLst>
            <a:glow rad="63500">
              <a:schemeClr val="accent4">
                <a:satMod val="175000"/>
                <a:alpha val="40000"/>
              </a:schemeClr>
            </a:glow>
          </a:effectLs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0"/>
              </a:spcBef>
              <a:defRPr/>
            </a:pPr>
            <a:r>
              <a:rPr lang="es-ES" sz="2000" b="1" u="sng" dirty="0" err="1" smtClean="0"/>
              <a:t>Hipoventilacion</a:t>
            </a:r>
            <a:r>
              <a:rPr lang="es-ES" sz="2000" b="1" u="sng" dirty="0" smtClean="0"/>
              <a:t> relacionada con el sueño</a:t>
            </a:r>
            <a:r>
              <a:rPr lang="es-ES" sz="2000" dirty="0"/>
              <a:t>:</a:t>
            </a:r>
          </a:p>
          <a:p>
            <a:pPr>
              <a:spcBef>
                <a:spcPct val="0"/>
              </a:spcBef>
              <a:defRPr/>
            </a:pPr>
            <a:r>
              <a:rPr lang="es-ES" sz="2000" dirty="0" smtClean="0"/>
              <a:t>Hipoxemia e hipercapnia solo en REM o</a:t>
            </a:r>
          </a:p>
          <a:p>
            <a:pPr>
              <a:spcBef>
                <a:spcPct val="0"/>
              </a:spcBef>
              <a:defRPr/>
            </a:pPr>
            <a:r>
              <a:rPr lang="es-ES" sz="2000" dirty="0" smtClean="0"/>
              <a:t>a través de todo el sueño</a:t>
            </a:r>
          </a:p>
          <a:p>
            <a:pPr>
              <a:spcBef>
                <a:spcPct val="0"/>
              </a:spcBef>
              <a:defRPr/>
            </a:pPr>
            <a:endParaRPr lang="es-ES" sz="2000" dirty="0"/>
          </a:p>
          <a:p>
            <a:pPr>
              <a:spcBef>
                <a:spcPct val="0"/>
              </a:spcBef>
              <a:defRPr/>
            </a:pPr>
            <a:endParaRPr lang="es-ES" sz="2000" dirty="0"/>
          </a:p>
        </p:txBody>
      </p:sp>
      <p:sp>
        <p:nvSpPr>
          <p:cNvPr id="7" name="2 Marcador de contenido"/>
          <p:cNvSpPr txBox="1">
            <a:spLocks/>
          </p:cNvSpPr>
          <p:nvPr/>
        </p:nvSpPr>
        <p:spPr bwMode="auto">
          <a:xfrm>
            <a:off x="4499681" y="2721115"/>
            <a:ext cx="4304383" cy="707886"/>
          </a:xfrm>
          <a:prstGeom prst="rect">
            <a:avLst/>
          </a:prstGeom>
          <a:solidFill>
            <a:schemeClr val="bg2">
              <a:lumMod val="10000"/>
              <a:lumOff val="90000"/>
            </a:schemeClr>
          </a:solidFill>
          <a:ln>
            <a:noFill/>
            <a:miter lim="800000"/>
            <a:headEnd/>
            <a:tailEnd/>
          </a:ln>
          <a:effectLst>
            <a:glow rad="63500">
              <a:schemeClr val="accent4">
                <a:satMod val="175000"/>
                <a:alpha val="40000"/>
              </a:schemeClr>
            </a:glow>
          </a:effectLst>
          <a:extLst>
            <a:ext uri="{91240B29-F687-4F45-9708-019B960494DF}"/>
            <a:ext uri="{FAA26D3D-D897-4be2-8F04-BA451C77F1D7}"/>
          </a:extLst>
        </p:spPr>
        <p:txBody>
          <a:bodyPr wrap="none" anchor="ctr">
            <a:spAutoFit/>
          </a:bodyPr>
          <a:lstStyle>
            <a:lvl1pPr marL="342900" indent="-342900" algn="ctr" rtl="0" eaLnBrk="0" fontAlgn="base" hangingPunct="0">
              <a:spcBef>
                <a:spcPct val="20000"/>
              </a:spcBef>
              <a:spcAft>
                <a:spcPct val="0"/>
              </a:spcAft>
              <a:buClr>
                <a:schemeClr val="folHlink"/>
              </a:buClr>
              <a:buSzPct val="90000"/>
              <a:buFont typeface="Wingdings" pitchFamily="2" charset="2"/>
              <a:buNone/>
              <a:defRPr sz="2400">
                <a:solidFill>
                  <a:schemeClr val="tx1"/>
                </a:solidFill>
                <a:latin typeface="Arial" charset="0"/>
                <a:ea typeface="ＭＳ Ｐゴシック" charset="0"/>
                <a:cs typeface="ＭＳ Ｐゴシック" charset="0"/>
              </a:defRPr>
            </a:lvl1pPr>
            <a:lvl2pPr marL="742950" indent="-285750" algn="l" rtl="0" eaLnBrk="0" fontAlgn="base" hangingPunct="0">
              <a:spcBef>
                <a:spcPct val="20000"/>
              </a:spcBef>
              <a:spcAft>
                <a:spcPct val="0"/>
              </a:spcAft>
              <a:buClr>
                <a:schemeClr val="accent1"/>
              </a:buClr>
              <a:buSzPct val="75000"/>
              <a:buFont typeface="Wingdings" charset="0"/>
              <a:buChar char="n"/>
              <a:defRPr sz="2400">
                <a:solidFill>
                  <a:schemeClr val="tx1"/>
                </a:solidFill>
                <a:latin typeface="Arial" charset="0"/>
                <a:ea typeface="ＭＳ Ｐゴシック" charset="0"/>
              </a:defRPr>
            </a:lvl2pPr>
            <a:lvl3pPr marL="1143000" indent="-228600" algn="l" rtl="0" eaLnBrk="0" fontAlgn="base" hangingPunct="0">
              <a:spcBef>
                <a:spcPct val="20000"/>
              </a:spcBef>
              <a:spcAft>
                <a:spcPct val="0"/>
              </a:spcAft>
              <a:buClr>
                <a:schemeClr val="folHlink"/>
              </a:buClr>
              <a:buSzPct val="55000"/>
              <a:buFont typeface="Wingdings" charset="0"/>
              <a:buChar char="n"/>
              <a:defRPr sz="2400">
                <a:solidFill>
                  <a:schemeClr val="tx1"/>
                </a:solidFill>
                <a:latin typeface="Arial" charset="0"/>
                <a:ea typeface="ＭＳ Ｐゴシック" charset="0"/>
              </a:defRPr>
            </a:lvl3pPr>
            <a:lvl4pPr marL="1600200" indent="-228600" algn="l" rtl="0" eaLnBrk="0" fontAlgn="base" hangingPunct="0">
              <a:spcBef>
                <a:spcPct val="20000"/>
              </a:spcBef>
              <a:spcAft>
                <a:spcPct val="0"/>
              </a:spcAft>
              <a:buClr>
                <a:schemeClr val="accent1"/>
              </a:buClr>
              <a:buFont typeface="Wingdings" charset="0"/>
              <a:buChar char="§"/>
              <a:defRPr sz="2400">
                <a:solidFill>
                  <a:schemeClr val="tx1"/>
                </a:solidFill>
                <a:latin typeface="Arial" charset="0"/>
                <a:ea typeface="ＭＳ Ｐゴシック" charset="0"/>
              </a:defRPr>
            </a:lvl4pPr>
            <a:lvl5pPr marL="2057400" indent="-228600" algn="l" rtl="0" eaLnBrk="0" fontAlgn="base" hangingPunct="0">
              <a:spcBef>
                <a:spcPct val="20000"/>
              </a:spcBef>
              <a:spcAft>
                <a:spcPct val="0"/>
              </a:spcAft>
              <a:buClr>
                <a:schemeClr val="accent1"/>
              </a:buClr>
              <a:buFont typeface="Wingdings" charset="0"/>
              <a:buChar char="§"/>
              <a:defRPr sz="2400">
                <a:solidFill>
                  <a:schemeClr val="tx1"/>
                </a:solidFill>
                <a:latin typeface="Arial" charset="0"/>
                <a:ea typeface="ＭＳ Ｐゴシック" charset="0"/>
              </a:defRPr>
            </a:lvl5pPr>
            <a:lvl6pPr marL="25146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6pPr>
            <a:lvl7pPr marL="29718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7pPr>
            <a:lvl8pPr marL="34290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8pPr>
            <a:lvl9pPr marL="38862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9pPr>
          </a:lstStyle>
          <a:p>
            <a:pPr>
              <a:spcBef>
                <a:spcPct val="0"/>
              </a:spcBef>
              <a:defRPr/>
            </a:pPr>
            <a:r>
              <a:rPr lang="es-ES" sz="2000" b="1" u="sng" dirty="0" smtClean="0"/>
              <a:t>Apneas </a:t>
            </a:r>
            <a:r>
              <a:rPr lang="es-ES" sz="2000" b="1" u="sng" dirty="0" err="1" smtClean="0"/>
              <a:t>Hipoapneas</a:t>
            </a:r>
            <a:r>
              <a:rPr lang="es-ES" sz="2000" b="1" u="sng" dirty="0" smtClean="0"/>
              <a:t> obstructivas</a:t>
            </a:r>
            <a:r>
              <a:rPr lang="es-ES" sz="2000" dirty="0" smtClean="0"/>
              <a:t>.</a:t>
            </a:r>
          </a:p>
          <a:p>
            <a:pPr>
              <a:spcBef>
                <a:spcPct val="0"/>
              </a:spcBef>
              <a:defRPr/>
            </a:pPr>
            <a:endParaRPr lang="es-ES" sz="2000" dirty="0"/>
          </a:p>
        </p:txBody>
      </p:sp>
      <p:sp>
        <p:nvSpPr>
          <p:cNvPr id="9" name="2 Marcador de contenido"/>
          <p:cNvSpPr txBox="1">
            <a:spLocks/>
          </p:cNvSpPr>
          <p:nvPr/>
        </p:nvSpPr>
        <p:spPr bwMode="auto">
          <a:xfrm>
            <a:off x="1471031" y="3853498"/>
            <a:ext cx="6556603" cy="1015663"/>
          </a:xfrm>
          <a:prstGeom prst="rect">
            <a:avLst/>
          </a:prstGeom>
          <a:solidFill>
            <a:schemeClr val="bg2">
              <a:lumMod val="10000"/>
              <a:lumOff val="90000"/>
            </a:schemeClr>
          </a:solidFill>
          <a:ln>
            <a:noFill/>
            <a:miter lim="800000"/>
            <a:headEnd/>
            <a:tailEnd/>
          </a:ln>
          <a:effectLst>
            <a:glow rad="63500">
              <a:schemeClr val="accent4">
                <a:satMod val="175000"/>
                <a:alpha val="40000"/>
              </a:schemeClr>
            </a:glow>
          </a:effectLst>
          <a:extLst>
            <a:ext uri="{91240B29-F687-4F45-9708-019B960494DF}"/>
            <a:ext uri="{FAA26D3D-D897-4be2-8F04-BA451C77F1D7}"/>
          </a:extLst>
        </p:spPr>
        <p:txBody>
          <a:bodyPr wrap="none" anchor="ctr">
            <a:prstTxWarp prst="textNoShape">
              <a:avLst/>
            </a:prstTxWarp>
            <a:spAutoFit/>
          </a:bodyPr>
          <a:lstStyle/>
          <a:p>
            <a:pPr marL="342900" indent="-342900" algn="ctr" eaLnBrk="0" hangingPunct="0">
              <a:buClr>
                <a:schemeClr val="folHlink"/>
              </a:buClr>
              <a:buSzPct val="90000"/>
              <a:buFont typeface="Wingdings" charset="2"/>
              <a:buNone/>
              <a:defRPr/>
            </a:pPr>
            <a:r>
              <a:rPr lang="es-ES" sz="2000">
                <a:latin typeface="Arial" charset="0"/>
                <a:ea typeface="ＭＳ Ｐゴシック" charset="-128"/>
                <a:cs typeface="ＭＳ Ｐゴシック" charset="-128"/>
              </a:rPr>
              <a:t>La hipoxemia y la hipercapnea pueden originar arausals</a:t>
            </a:r>
          </a:p>
          <a:p>
            <a:pPr marL="342900" indent="-342900" algn="ctr" eaLnBrk="0" hangingPunct="0">
              <a:buClr>
                <a:schemeClr val="folHlink"/>
              </a:buClr>
              <a:buSzPct val="90000"/>
              <a:buFont typeface="Wingdings" charset="2"/>
              <a:buNone/>
              <a:defRPr/>
            </a:pPr>
            <a:r>
              <a:rPr lang="es-ES" sz="2000">
                <a:latin typeface="Arial" charset="0"/>
                <a:ea typeface="ＭＳ Ｐゴシック" charset="-128"/>
                <a:cs typeface="ＭＳ Ｐゴシック" charset="-128"/>
              </a:rPr>
              <a:t>e interferir con la calidad del sueño.</a:t>
            </a:r>
          </a:p>
          <a:p>
            <a:pPr marL="342900" indent="-342900" algn="ctr" eaLnBrk="0" hangingPunct="0">
              <a:buClr>
                <a:schemeClr val="folHlink"/>
              </a:buClr>
              <a:buSzPct val="90000"/>
              <a:buFont typeface="Wingdings" charset="2"/>
              <a:buNone/>
              <a:defRPr/>
            </a:pPr>
            <a:endParaRPr lang="es-ES" sz="2000">
              <a:latin typeface="Arial" charset="0"/>
              <a:ea typeface="ＭＳ Ｐゴシック" charset="-128"/>
              <a:cs typeface="ＭＳ Ｐゴシック" charset="-128"/>
            </a:endParaRPr>
          </a:p>
        </p:txBody>
      </p:sp>
      <p:sp>
        <p:nvSpPr>
          <p:cNvPr id="10" name="2 Marcador de contenido"/>
          <p:cNvSpPr txBox="1">
            <a:spLocks/>
          </p:cNvSpPr>
          <p:nvPr/>
        </p:nvSpPr>
        <p:spPr bwMode="auto">
          <a:xfrm>
            <a:off x="1153747" y="5085184"/>
            <a:ext cx="7447873" cy="707886"/>
          </a:xfrm>
          <a:prstGeom prst="rect">
            <a:avLst/>
          </a:prstGeom>
          <a:solidFill>
            <a:schemeClr val="bg2">
              <a:lumMod val="10000"/>
              <a:lumOff val="90000"/>
            </a:schemeClr>
          </a:solidFill>
          <a:ln>
            <a:noFill/>
            <a:miter lim="800000"/>
            <a:headEnd/>
            <a:tailEnd/>
          </a:ln>
          <a:effectLst>
            <a:glow rad="63500">
              <a:schemeClr val="accent4">
                <a:satMod val="175000"/>
                <a:alpha val="40000"/>
              </a:schemeClr>
            </a:glow>
          </a:effectLst>
          <a:extLst>
            <a:ext uri="{91240B29-F687-4F45-9708-019B960494DF}"/>
            <a:ext uri="{FAA26D3D-D897-4be2-8F04-BA451C77F1D7}"/>
          </a:extLst>
        </p:spPr>
        <p:txBody>
          <a:bodyPr wrap="none" anchor="ctr">
            <a:spAutoFit/>
          </a:bodyPr>
          <a:lstStyle>
            <a:lvl1pPr marL="342900" indent="-342900" algn="ctr" rtl="0" eaLnBrk="0" fontAlgn="base" hangingPunct="0">
              <a:spcBef>
                <a:spcPct val="20000"/>
              </a:spcBef>
              <a:spcAft>
                <a:spcPct val="0"/>
              </a:spcAft>
              <a:buClr>
                <a:schemeClr val="folHlink"/>
              </a:buClr>
              <a:buSzPct val="90000"/>
              <a:buFont typeface="Wingdings" pitchFamily="2" charset="2"/>
              <a:buNone/>
              <a:defRPr sz="2400">
                <a:solidFill>
                  <a:schemeClr val="tx1"/>
                </a:solidFill>
                <a:latin typeface="Arial" charset="0"/>
                <a:ea typeface="ＭＳ Ｐゴシック" charset="0"/>
                <a:cs typeface="ＭＳ Ｐゴシック" charset="0"/>
              </a:defRPr>
            </a:lvl1pPr>
            <a:lvl2pPr marL="742950" indent="-285750" algn="l" rtl="0" eaLnBrk="0" fontAlgn="base" hangingPunct="0">
              <a:spcBef>
                <a:spcPct val="20000"/>
              </a:spcBef>
              <a:spcAft>
                <a:spcPct val="0"/>
              </a:spcAft>
              <a:buClr>
                <a:schemeClr val="accent1"/>
              </a:buClr>
              <a:buSzPct val="75000"/>
              <a:buFont typeface="Wingdings" charset="0"/>
              <a:buChar char="n"/>
              <a:defRPr sz="2400">
                <a:solidFill>
                  <a:schemeClr val="tx1"/>
                </a:solidFill>
                <a:latin typeface="Arial" charset="0"/>
                <a:ea typeface="ＭＳ Ｐゴシック" charset="0"/>
              </a:defRPr>
            </a:lvl2pPr>
            <a:lvl3pPr marL="1143000" indent="-228600" algn="l" rtl="0" eaLnBrk="0" fontAlgn="base" hangingPunct="0">
              <a:spcBef>
                <a:spcPct val="20000"/>
              </a:spcBef>
              <a:spcAft>
                <a:spcPct val="0"/>
              </a:spcAft>
              <a:buClr>
                <a:schemeClr val="folHlink"/>
              </a:buClr>
              <a:buSzPct val="55000"/>
              <a:buFont typeface="Wingdings" charset="0"/>
              <a:buChar char="n"/>
              <a:defRPr sz="2400">
                <a:solidFill>
                  <a:schemeClr val="tx1"/>
                </a:solidFill>
                <a:latin typeface="Arial" charset="0"/>
                <a:ea typeface="ＭＳ Ｐゴシック" charset="0"/>
              </a:defRPr>
            </a:lvl3pPr>
            <a:lvl4pPr marL="1600200" indent="-228600" algn="l" rtl="0" eaLnBrk="0" fontAlgn="base" hangingPunct="0">
              <a:spcBef>
                <a:spcPct val="20000"/>
              </a:spcBef>
              <a:spcAft>
                <a:spcPct val="0"/>
              </a:spcAft>
              <a:buClr>
                <a:schemeClr val="accent1"/>
              </a:buClr>
              <a:buFont typeface="Wingdings" charset="0"/>
              <a:buChar char="§"/>
              <a:defRPr sz="2400">
                <a:solidFill>
                  <a:schemeClr val="tx1"/>
                </a:solidFill>
                <a:latin typeface="Arial" charset="0"/>
                <a:ea typeface="ＭＳ Ｐゴシック" charset="0"/>
              </a:defRPr>
            </a:lvl4pPr>
            <a:lvl5pPr marL="2057400" indent="-228600" algn="l" rtl="0" eaLnBrk="0" fontAlgn="base" hangingPunct="0">
              <a:spcBef>
                <a:spcPct val="20000"/>
              </a:spcBef>
              <a:spcAft>
                <a:spcPct val="0"/>
              </a:spcAft>
              <a:buClr>
                <a:schemeClr val="accent1"/>
              </a:buClr>
              <a:buFont typeface="Wingdings" charset="0"/>
              <a:buChar char="§"/>
              <a:defRPr sz="2400">
                <a:solidFill>
                  <a:schemeClr val="tx1"/>
                </a:solidFill>
                <a:latin typeface="Arial" charset="0"/>
                <a:ea typeface="ＭＳ Ｐゴシック" charset="0"/>
              </a:defRPr>
            </a:lvl5pPr>
            <a:lvl6pPr marL="25146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6pPr>
            <a:lvl7pPr marL="29718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7pPr>
            <a:lvl8pPr marL="34290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8pPr>
            <a:lvl9pPr marL="38862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9pPr>
          </a:lstStyle>
          <a:p>
            <a:pPr>
              <a:spcBef>
                <a:spcPct val="0"/>
              </a:spcBef>
              <a:defRPr/>
            </a:pPr>
            <a:r>
              <a:rPr lang="es-ES" sz="2000" b="1" u="sng" dirty="0" smtClean="0"/>
              <a:t>El diagnóstico clínico se correlaciona pobremente con PSG</a:t>
            </a:r>
            <a:endParaRPr lang="es-ES" sz="2000" dirty="0" smtClean="0"/>
          </a:p>
          <a:p>
            <a:pPr>
              <a:spcBef>
                <a:spcPct val="0"/>
              </a:spcBef>
              <a:defRPr/>
            </a:pPr>
            <a:endParaRPr lang="es-ES" sz="2000" dirty="0"/>
          </a:p>
        </p:txBody>
      </p:sp>
      <p:sp>
        <p:nvSpPr>
          <p:cNvPr id="11" name="Flecha izquierda y arriba 10"/>
          <p:cNvSpPr/>
          <p:nvPr/>
        </p:nvSpPr>
        <p:spPr>
          <a:xfrm rot="7548104">
            <a:off x="3768725" y="2373313"/>
            <a:ext cx="850900" cy="850900"/>
          </a:xfrm>
          <a:prstGeom prst="leftUp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39950" name="1 Título"/>
          <p:cNvSpPr txBox="1">
            <a:spLocks/>
          </p:cNvSpPr>
          <p:nvPr/>
        </p:nvSpPr>
        <p:spPr bwMode="auto">
          <a:xfrm>
            <a:off x="4211638" y="333375"/>
            <a:ext cx="2376487" cy="503238"/>
          </a:xfrm>
          <a:prstGeom prst="rect">
            <a:avLst/>
          </a:prstGeom>
          <a:gradFill rotWithShape="1">
            <a:gsLst>
              <a:gs pos="0">
                <a:srgbClr val="FFFFED"/>
              </a:gs>
              <a:gs pos="64999">
                <a:srgbClr val="FBFBD3"/>
              </a:gs>
              <a:gs pos="100000">
                <a:srgbClr val="FBFBC1"/>
              </a:gs>
            </a:gsLst>
            <a:lin ang="5400000" scaled="1"/>
          </a:gradFill>
          <a:ln w="9525">
            <a:solidFill>
              <a:srgbClr val="C9C994"/>
            </a:solidFill>
            <a:miter lim="800000"/>
            <a:headEnd/>
            <a:tailEnd/>
          </a:ln>
          <a:effectLst>
            <a:outerShdw dist="20000" dir="5400000" rotWithShape="0">
              <a:srgbClr val="000000">
                <a:alpha val="37999"/>
              </a:srgbClr>
            </a:outerShdw>
          </a:effectLst>
          <a:extLst>
            <a:ext uri="{FAA26D3D-D897-4be2-8F04-BA451C77F1D7}"/>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s-ES" sz="3200">
                <a:solidFill>
                  <a:srgbClr val="000000"/>
                </a:solidFill>
                <a:cs typeface="Arial" charset="0"/>
              </a:rPr>
              <a:t>Sueño</a:t>
            </a:r>
          </a:p>
        </p:txBody>
      </p:sp>
      <p:sp>
        <p:nvSpPr>
          <p:cNvPr id="8" name="Title 1"/>
          <p:cNvSpPr txBox="1">
            <a:spLocks/>
          </p:cNvSpPr>
          <p:nvPr/>
        </p:nvSpPr>
        <p:spPr bwMode="auto">
          <a:xfrm>
            <a:off x="34925" y="44450"/>
            <a:ext cx="4392613" cy="504825"/>
          </a:xfrm>
          <a:prstGeom prst="rect">
            <a:avLst/>
          </a:prstGeom>
          <a:gradFill rotWithShape="1">
            <a:gsLst>
              <a:gs pos="0">
                <a:srgbClr val="FFFFED"/>
              </a:gs>
              <a:gs pos="64999">
                <a:srgbClr val="FBFBD3"/>
              </a:gs>
              <a:gs pos="100000">
                <a:srgbClr val="FBFBC1"/>
              </a:gs>
            </a:gsLst>
            <a:lin ang="5400000" scaled="1"/>
          </a:gradFill>
          <a:ln w="9525">
            <a:solidFill>
              <a:srgbClr val="C9C994"/>
            </a:solidFill>
            <a:miter lim="800000"/>
            <a:headEnd/>
            <a:tailEnd/>
          </a:ln>
          <a:effectLst>
            <a:outerShdw blurRad="63500" dist="20000" dir="5400000" rotWithShape="0">
              <a:srgbClr val="000000">
                <a:alpha val="37999"/>
              </a:srgbClr>
            </a:outerShdw>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s-ES" dirty="0" smtClean="0">
                <a:solidFill>
                  <a:srgbClr val="000000"/>
                </a:solidFill>
                <a:cs typeface="Arial" charset="0"/>
              </a:rPr>
              <a:t>Complicaciones Respiratorias</a:t>
            </a:r>
          </a:p>
        </p:txBody>
      </p:sp>
      <p:sp>
        <p:nvSpPr>
          <p:cNvPr id="12" name="2 Marcador de contenido"/>
          <p:cNvSpPr txBox="1">
            <a:spLocks/>
          </p:cNvSpPr>
          <p:nvPr/>
        </p:nvSpPr>
        <p:spPr bwMode="auto">
          <a:xfrm>
            <a:off x="1549381" y="6096000"/>
            <a:ext cx="6639958" cy="400110"/>
          </a:xfrm>
          <a:prstGeom prst="rect">
            <a:avLst/>
          </a:prstGeom>
          <a:solidFill>
            <a:schemeClr val="bg2">
              <a:lumMod val="10000"/>
              <a:lumOff val="90000"/>
            </a:schemeClr>
          </a:solidFill>
          <a:ln>
            <a:noFill/>
            <a:miter lim="800000"/>
            <a:headEnd/>
            <a:tailEnd/>
          </a:ln>
          <a:effectLst>
            <a:glow rad="63500">
              <a:schemeClr val="accent4">
                <a:satMod val="175000"/>
                <a:alpha val="40000"/>
              </a:schemeClr>
            </a:glow>
          </a:effectLst>
          <a:extLst>
            <a:ext uri="{91240B29-F687-4F45-9708-019B960494DF}"/>
            <a:ext uri="{FAA26D3D-D897-4be2-8F04-BA451C77F1D7}"/>
          </a:extLst>
        </p:spPr>
        <p:txBody>
          <a:bodyPr wrap="none" anchor="ctr">
            <a:spAutoFit/>
          </a:bodyPr>
          <a:lstStyle>
            <a:lvl1pPr marL="342900" indent="-342900" algn="ctr" rtl="0" eaLnBrk="0" fontAlgn="base" hangingPunct="0">
              <a:spcBef>
                <a:spcPct val="20000"/>
              </a:spcBef>
              <a:spcAft>
                <a:spcPct val="0"/>
              </a:spcAft>
              <a:buClr>
                <a:schemeClr val="folHlink"/>
              </a:buClr>
              <a:buSzPct val="90000"/>
              <a:buFont typeface="Wingdings" pitchFamily="2" charset="2"/>
              <a:buNone/>
              <a:defRPr sz="2400">
                <a:solidFill>
                  <a:schemeClr val="tx1"/>
                </a:solidFill>
                <a:latin typeface="Arial" charset="0"/>
                <a:ea typeface="ＭＳ Ｐゴシック" charset="0"/>
                <a:cs typeface="ＭＳ Ｐゴシック" charset="0"/>
              </a:defRPr>
            </a:lvl1pPr>
            <a:lvl2pPr marL="742950" indent="-285750" algn="l" rtl="0" eaLnBrk="0" fontAlgn="base" hangingPunct="0">
              <a:spcBef>
                <a:spcPct val="20000"/>
              </a:spcBef>
              <a:spcAft>
                <a:spcPct val="0"/>
              </a:spcAft>
              <a:buClr>
                <a:schemeClr val="accent1"/>
              </a:buClr>
              <a:buSzPct val="75000"/>
              <a:buFont typeface="Wingdings" charset="0"/>
              <a:buChar char="n"/>
              <a:defRPr sz="2400">
                <a:solidFill>
                  <a:schemeClr val="tx1"/>
                </a:solidFill>
                <a:latin typeface="Arial" charset="0"/>
                <a:ea typeface="ＭＳ Ｐゴシック" charset="0"/>
              </a:defRPr>
            </a:lvl2pPr>
            <a:lvl3pPr marL="1143000" indent="-228600" algn="l" rtl="0" eaLnBrk="0" fontAlgn="base" hangingPunct="0">
              <a:spcBef>
                <a:spcPct val="20000"/>
              </a:spcBef>
              <a:spcAft>
                <a:spcPct val="0"/>
              </a:spcAft>
              <a:buClr>
                <a:schemeClr val="folHlink"/>
              </a:buClr>
              <a:buSzPct val="55000"/>
              <a:buFont typeface="Wingdings" charset="0"/>
              <a:buChar char="n"/>
              <a:defRPr sz="2400">
                <a:solidFill>
                  <a:schemeClr val="tx1"/>
                </a:solidFill>
                <a:latin typeface="Arial" charset="0"/>
                <a:ea typeface="ＭＳ Ｐゴシック" charset="0"/>
              </a:defRPr>
            </a:lvl3pPr>
            <a:lvl4pPr marL="1600200" indent="-228600" algn="l" rtl="0" eaLnBrk="0" fontAlgn="base" hangingPunct="0">
              <a:spcBef>
                <a:spcPct val="20000"/>
              </a:spcBef>
              <a:spcAft>
                <a:spcPct val="0"/>
              </a:spcAft>
              <a:buClr>
                <a:schemeClr val="accent1"/>
              </a:buClr>
              <a:buFont typeface="Wingdings" charset="0"/>
              <a:buChar char="§"/>
              <a:defRPr sz="2400">
                <a:solidFill>
                  <a:schemeClr val="tx1"/>
                </a:solidFill>
                <a:latin typeface="Arial" charset="0"/>
                <a:ea typeface="ＭＳ Ｐゴシック" charset="0"/>
              </a:defRPr>
            </a:lvl4pPr>
            <a:lvl5pPr marL="2057400" indent="-228600" algn="l" rtl="0" eaLnBrk="0" fontAlgn="base" hangingPunct="0">
              <a:spcBef>
                <a:spcPct val="20000"/>
              </a:spcBef>
              <a:spcAft>
                <a:spcPct val="0"/>
              </a:spcAft>
              <a:buClr>
                <a:schemeClr val="accent1"/>
              </a:buClr>
              <a:buFont typeface="Wingdings" charset="0"/>
              <a:buChar char="§"/>
              <a:defRPr sz="2400">
                <a:solidFill>
                  <a:schemeClr val="tx1"/>
                </a:solidFill>
                <a:latin typeface="Arial" charset="0"/>
                <a:ea typeface="ＭＳ Ｐゴシック" charset="0"/>
              </a:defRPr>
            </a:lvl5pPr>
            <a:lvl6pPr marL="25146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6pPr>
            <a:lvl7pPr marL="29718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7pPr>
            <a:lvl8pPr marL="34290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8pPr>
            <a:lvl9pPr marL="38862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9pPr>
          </a:lstStyle>
          <a:p>
            <a:pPr>
              <a:spcBef>
                <a:spcPct val="0"/>
              </a:spcBef>
              <a:defRPr/>
            </a:pPr>
            <a:r>
              <a:rPr lang="es-ES" sz="2000" dirty="0" smtClean="0"/>
              <a:t>TRS 10 veces mas prevalente que en población general.</a:t>
            </a:r>
          </a:p>
        </p:txBody>
      </p:sp>
      <p:pic>
        <p:nvPicPr>
          <p:cNvPr id="61460" name="Picture 4"/>
          <p:cNvPicPr>
            <a:picLocks noChangeAspect="1" noChangeArrowheads="1"/>
          </p:cNvPicPr>
          <p:nvPr/>
        </p:nvPicPr>
        <p:blipFill>
          <a:blip r:embed="rId3"/>
          <a:srcRect/>
          <a:stretch>
            <a:fillRect/>
          </a:stretch>
        </p:blipFill>
        <p:spPr bwMode="auto">
          <a:xfrm>
            <a:off x="7524750" y="6553200"/>
            <a:ext cx="1409700" cy="304800"/>
          </a:xfrm>
          <a:prstGeom prst="rect">
            <a:avLst/>
          </a:prstGeom>
          <a:noFill/>
          <a:ln w="9525">
            <a:noFill/>
            <a:miter lim="800000"/>
            <a:headEnd/>
            <a:tailEnd/>
          </a:ln>
        </p:spPr>
      </p:pic>
      <p:pic>
        <p:nvPicPr>
          <p:cNvPr id="61461" name="Picture 5" descr="foto fisiopatologia1"/>
          <p:cNvPicPr>
            <a:picLocks noChangeAspect="1" noChangeArrowheads="1"/>
          </p:cNvPicPr>
          <p:nvPr/>
        </p:nvPicPr>
        <p:blipFill>
          <a:blip r:embed="rId4"/>
          <a:srcRect/>
          <a:stretch>
            <a:fillRect/>
          </a:stretch>
        </p:blipFill>
        <p:spPr bwMode="auto">
          <a:xfrm>
            <a:off x="6788150" y="0"/>
            <a:ext cx="2355850" cy="2214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2 Marcador de contenido"/>
          <p:cNvSpPr>
            <a:spLocks noGrp="1"/>
          </p:cNvSpPr>
          <p:nvPr>
            <p:ph type="subTitle" idx="4294967295"/>
          </p:nvPr>
        </p:nvSpPr>
        <p:spPr>
          <a:xfrm>
            <a:off x="1043608" y="1160160"/>
            <a:ext cx="7416800" cy="5509200"/>
          </a:xfrm>
          <a:solidFill>
            <a:schemeClr val="bg2">
              <a:lumMod val="10000"/>
              <a:lumOff val="90000"/>
            </a:schemeClr>
          </a:solidFill>
          <a:effectLst>
            <a:glow rad="63500">
              <a:schemeClr val="accent4">
                <a:satMod val="175000"/>
                <a:alpha val="40000"/>
              </a:schemeClr>
            </a:glow>
          </a:effectLst>
          <a:extLst/>
        </p:spPr>
        <p:txBody>
          <a:bodyPr>
            <a:spAutoFit/>
          </a:bodyPr>
          <a:lstStyle/>
          <a:p>
            <a:pPr marL="0" indent="0">
              <a:spcBef>
                <a:spcPct val="0"/>
              </a:spcBef>
              <a:buFont typeface="Wingdings" charset="2"/>
              <a:buNone/>
              <a:defRPr/>
            </a:pPr>
            <a:r>
              <a:rPr lang="es-ES" sz="2000" smtClean="0">
                <a:ea typeface="ＭＳ Ｐゴシック" charset="-128"/>
                <a:cs typeface="ＭＳ Ｐゴシック" charset="-128"/>
              </a:rPr>
              <a:t>La gravedad depende del tipo y grado de músculos y edad.</a:t>
            </a:r>
          </a:p>
          <a:p>
            <a:pPr marL="0" indent="0">
              <a:spcBef>
                <a:spcPct val="0"/>
              </a:spcBef>
              <a:buFont typeface="Wingdings" charset="2"/>
              <a:buChar char="n"/>
              <a:defRPr/>
            </a:pPr>
            <a:endParaRPr lang="es-ES" sz="2000" smtClean="0">
              <a:ea typeface="ＭＳ Ｐゴシック" charset="-128"/>
              <a:cs typeface="ＭＳ Ｐゴシック" charset="-128"/>
            </a:endParaRPr>
          </a:p>
          <a:p>
            <a:pPr marL="0" indent="0">
              <a:spcBef>
                <a:spcPct val="0"/>
              </a:spcBef>
              <a:buFont typeface="Wingdings" charset="2"/>
              <a:buChar char="u"/>
              <a:defRPr/>
            </a:pPr>
            <a:r>
              <a:rPr lang="es-ES" sz="2000" b="1" smtClean="0">
                <a:ea typeface="ＭＳ Ｐゴシック" charset="-128"/>
                <a:cs typeface="ＭＳ Ｐゴシック" charset="-128"/>
              </a:rPr>
              <a:t>DMD</a:t>
            </a:r>
          </a:p>
          <a:p>
            <a:pPr lvl="1">
              <a:spcBef>
                <a:spcPct val="0"/>
              </a:spcBef>
              <a:buFont typeface="Wingdings" charset="2"/>
              <a:buChar char="n"/>
              <a:defRPr/>
            </a:pPr>
            <a:r>
              <a:rPr lang="es-ES" sz="2000" smtClean="0">
                <a:ea typeface="ＭＳ Ｐゴシック" charset="-128"/>
                <a:cs typeface="ＭＳ Ｐゴシック" charset="-128"/>
              </a:rPr>
              <a:t>Hasta los 10 años es más frecuente SAHOS.</a:t>
            </a:r>
          </a:p>
          <a:p>
            <a:pPr lvl="1">
              <a:spcBef>
                <a:spcPct val="0"/>
              </a:spcBef>
              <a:buFont typeface="Wingdings" charset="2"/>
              <a:buChar char="n"/>
              <a:defRPr/>
            </a:pPr>
            <a:r>
              <a:rPr lang="es-ES" sz="2000" smtClean="0">
                <a:ea typeface="ＭＳ Ｐゴシック" charset="-128"/>
                <a:cs typeface="ＭＳ Ｐゴシック" charset="-128"/>
              </a:rPr>
              <a:t>Posteriormente la hV nocturna.</a:t>
            </a:r>
          </a:p>
          <a:p>
            <a:pPr marL="0" indent="0">
              <a:spcBef>
                <a:spcPct val="0"/>
              </a:spcBef>
              <a:buFont typeface="Wingdings" charset="2"/>
              <a:buChar char="n"/>
              <a:defRPr/>
            </a:pPr>
            <a:endParaRPr lang="es-ES" sz="2000" smtClean="0">
              <a:ea typeface="ＭＳ Ｐゴシック" charset="-128"/>
              <a:cs typeface="ＭＳ Ｐゴシック" charset="-128"/>
            </a:endParaRPr>
          </a:p>
          <a:p>
            <a:pPr marL="0" indent="0">
              <a:spcBef>
                <a:spcPct val="0"/>
              </a:spcBef>
              <a:buFont typeface="Wingdings" charset="2"/>
              <a:buChar char="u"/>
              <a:defRPr/>
            </a:pPr>
            <a:r>
              <a:rPr lang="es-ES" sz="2000" b="1" smtClean="0">
                <a:ea typeface="ＭＳ Ｐゴシック" charset="-128"/>
                <a:cs typeface="ＭＳ Ｐゴシック" charset="-128"/>
              </a:rPr>
              <a:t>Atrofia muscular espinal</a:t>
            </a:r>
          </a:p>
          <a:p>
            <a:pPr lvl="1">
              <a:spcBef>
                <a:spcPct val="0"/>
              </a:spcBef>
              <a:buFont typeface="Wingdings" charset="2"/>
              <a:buChar char="n"/>
              <a:defRPr/>
            </a:pPr>
            <a:r>
              <a:rPr lang="es-ES" sz="2000" smtClean="0">
                <a:ea typeface="ＭＳ Ｐゴシック" charset="-128"/>
                <a:cs typeface="ＭＳ Ｐゴシック" charset="-128"/>
              </a:rPr>
              <a:t>Suelen preservar el diafragma, mayor afectación de los m.i.</a:t>
            </a:r>
          </a:p>
          <a:p>
            <a:pPr lvl="1">
              <a:spcBef>
                <a:spcPct val="0"/>
              </a:spcBef>
              <a:buFont typeface="Wingdings" charset="2"/>
              <a:buChar char="n"/>
              <a:defRPr/>
            </a:pPr>
            <a:r>
              <a:rPr lang="es-ES" sz="2000" smtClean="0">
                <a:ea typeface="ＭＳ Ｐゴシック" charset="-128"/>
                <a:cs typeface="ＭＳ Ｐゴシック" charset="-128"/>
              </a:rPr>
              <a:t>Puede observarse desat en REM 1º, hV después.</a:t>
            </a:r>
          </a:p>
          <a:p>
            <a:pPr marL="0" indent="0">
              <a:spcBef>
                <a:spcPct val="0"/>
              </a:spcBef>
              <a:buFont typeface="Wingdings" charset="2"/>
              <a:buChar char="n"/>
              <a:defRPr/>
            </a:pPr>
            <a:endParaRPr lang="es-ES" sz="2000" smtClean="0">
              <a:ea typeface="ＭＳ Ｐゴシック" charset="-128"/>
              <a:cs typeface="ＭＳ Ｐゴシック" charset="-128"/>
            </a:endParaRPr>
          </a:p>
          <a:p>
            <a:pPr marL="0" indent="0">
              <a:spcBef>
                <a:spcPct val="0"/>
              </a:spcBef>
              <a:buFont typeface="Wingdings" charset="2"/>
              <a:buChar char="u"/>
              <a:defRPr/>
            </a:pPr>
            <a:r>
              <a:rPr lang="es-ES" sz="2000" smtClean="0">
                <a:ea typeface="ＭＳ Ｐゴシック" charset="-128"/>
                <a:cs typeface="ＭＳ Ｐゴシック" charset="-128"/>
              </a:rPr>
              <a:t> </a:t>
            </a:r>
            <a:r>
              <a:rPr lang="es-ES" sz="2000" b="1" smtClean="0">
                <a:ea typeface="ＭＳ Ｐゴシック" charset="-128"/>
                <a:cs typeface="ＭＳ Ｐゴシック" charset="-128"/>
              </a:rPr>
              <a:t>Miastenia gravis</a:t>
            </a:r>
          </a:p>
          <a:p>
            <a:pPr lvl="1">
              <a:spcBef>
                <a:spcPct val="0"/>
              </a:spcBef>
              <a:buFont typeface="Wingdings" charset="2"/>
              <a:buChar char="n"/>
              <a:defRPr/>
            </a:pPr>
            <a:r>
              <a:rPr lang="es-ES" sz="2000" smtClean="0">
                <a:ea typeface="ＭＳ Ｐゴシック" charset="-128"/>
                <a:cs typeface="ＭＳ Ｐゴシック" charset="-128"/>
              </a:rPr>
              <a:t>TRS son muy frecuentes, predomina SAHOS.</a:t>
            </a:r>
          </a:p>
          <a:p>
            <a:pPr marL="0" indent="0">
              <a:spcBef>
                <a:spcPct val="0"/>
              </a:spcBef>
              <a:buFont typeface="Wingdings" charset="2"/>
              <a:buChar char="n"/>
              <a:defRPr/>
            </a:pPr>
            <a:endParaRPr lang="es-ES" sz="2000" smtClean="0">
              <a:ea typeface="ＭＳ Ｐゴシック" charset="-128"/>
              <a:cs typeface="ＭＳ Ｐゴシック" charset="-128"/>
            </a:endParaRPr>
          </a:p>
          <a:p>
            <a:pPr marL="0" indent="0">
              <a:spcBef>
                <a:spcPct val="0"/>
              </a:spcBef>
              <a:buFont typeface="Wingdings" charset="2"/>
              <a:buChar char="u"/>
              <a:defRPr/>
            </a:pPr>
            <a:r>
              <a:rPr lang="es-ES" sz="2000" b="1" smtClean="0">
                <a:ea typeface="ＭＳ Ｐゴシック" charset="-128"/>
                <a:cs typeface="ＭＳ Ｐゴシック" charset="-128"/>
              </a:rPr>
              <a:t>Distrofia miotónica</a:t>
            </a:r>
          </a:p>
          <a:p>
            <a:pPr lvl="1">
              <a:spcBef>
                <a:spcPct val="0"/>
              </a:spcBef>
              <a:buFont typeface="Wingdings" charset="2"/>
              <a:buChar char="n"/>
              <a:defRPr/>
            </a:pPr>
            <a:r>
              <a:rPr lang="es-ES" sz="2000" smtClean="0">
                <a:ea typeface="ＭＳ Ｐゴシック" charset="-128"/>
                <a:cs typeface="ＭＳ Ｐゴシック" charset="-128"/>
              </a:rPr>
              <a:t>Son muy frecuentes los TRS, todo el espectro.</a:t>
            </a:r>
          </a:p>
          <a:p>
            <a:pPr lvl="1">
              <a:spcBef>
                <a:spcPct val="0"/>
              </a:spcBef>
              <a:buFont typeface="Wingdings" charset="2"/>
              <a:buChar char="n"/>
              <a:defRPr/>
            </a:pPr>
            <a:r>
              <a:rPr lang="es-ES" sz="2000" smtClean="0">
                <a:ea typeface="ＭＳ Ｐゴシック" charset="-128"/>
                <a:cs typeface="ＭＳ Ｐゴシック" charset="-128"/>
              </a:rPr>
              <a:t>33% movimientos periódicos de piernas.</a:t>
            </a:r>
            <a:r>
              <a:rPr lang="es-ES" sz="2000" i="1" smtClean="0">
                <a:ea typeface="ＭＳ Ｐゴシック" charset="-128"/>
                <a:cs typeface="ＭＳ Ｐゴシック" charset="-128"/>
              </a:rPr>
              <a:t> </a:t>
            </a:r>
            <a:r>
              <a:rPr lang="es-ES" sz="1200" i="1" smtClean="0">
                <a:ea typeface="ＭＳ Ｐゴシック" charset="-128"/>
                <a:cs typeface="ＭＳ Ｐゴシック" charset="-128"/>
              </a:rPr>
              <a:t>Anales de Pediatría 2014 </a:t>
            </a:r>
            <a:endParaRPr lang="es-ES" sz="1200" smtClean="0">
              <a:ea typeface="ＭＳ Ｐゴシック" charset="-128"/>
              <a:cs typeface="ＭＳ Ｐゴシック" charset="-128"/>
            </a:endParaRPr>
          </a:p>
        </p:txBody>
      </p:sp>
      <p:sp>
        <p:nvSpPr>
          <p:cNvPr id="44036" name="1 Título"/>
          <p:cNvSpPr txBox="1">
            <a:spLocks/>
          </p:cNvSpPr>
          <p:nvPr/>
        </p:nvSpPr>
        <p:spPr bwMode="auto">
          <a:xfrm>
            <a:off x="3924300" y="476250"/>
            <a:ext cx="3311525" cy="431800"/>
          </a:xfrm>
          <a:prstGeom prst="rect">
            <a:avLst/>
          </a:prstGeom>
          <a:gradFill rotWithShape="1">
            <a:gsLst>
              <a:gs pos="0">
                <a:srgbClr val="FFFFED"/>
              </a:gs>
              <a:gs pos="64999">
                <a:srgbClr val="FBFBD3"/>
              </a:gs>
              <a:gs pos="100000">
                <a:srgbClr val="FBFBC1"/>
              </a:gs>
            </a:gsLst>
            <a:lin ang="5400000" scaled="1"/>
          </a:gradFill>
          <a:ln w="9525">
            <a:solidFill>
              <a:srgbClr val="C9C994"/>
            </a:solidFill>
            <a:miter lim="800000"/>
            <a:headEnd/>
            <a:tailEnd/>
          </a:ln>
          <a:effectLst>
            <a:outerShdw dist="20000" dir="5400000" rotWithShape="0">
              <a:srgbClr val="000000">
                <a:alpha val="37999"/>
              </a:srgbClr>
            </a:outerShdw>
          </a:effectLst>
          <a:extLst>
            <a:ext uri="{FAA26D3D-D897-4be2-8F04-BA451C77F1D7}"/>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s-ES" sz="3200">
                <a:solidFill>
                  <a:srgbClr val="000000"/>
                </a:solidFill>
                <a:cs typeface="Arial" charset="0"/>
              </a:rPr>
              <a:t>Sueño</a:t>
            </a:r>
          </a:p>
        </p:txBody>
      </p:sp>
      <p:sp>
        <p:nvSpPr>
          <p:cNvPr id="5" name="Title 1"/>
          <p:cNvSpPr txBox="1">
            <a:spLocks/>
          </p:cNvSpPr>
          <p:nvPr/>
        </p:nvSpPr>
        <p:spPr bwMode="auto">
          <a:xfrm>
            <a:off x="34925" y="44450"/>
            <a:ext cx="4392613" cy="504825"/>
          </a:xfrm>
          <a:prstGeom prst="rect">
            <a:avLst/>
          </a:prstGeom>
          <a:gradFill rotWithShape="1">
            <a:gsLst>
              <a:gs pos="0">
                <a:srgbClr val="FFFFED"/>
              </a:gs>
              <a:gs pos="64999">
                <a:srgbClr val="FBFBD3"/>
              </a:gs>
              <a:gs pos="100000">
                <a:srgbClr val="FBFBC1"/>
              </a:gs>
            </a:gsLst>
            <a:lin ang="5400000" scaled="1"/>
          </a:gradFill>
          <a:ln w="9525">
            <a:solidFill>
              <a:srgbClr val="C9C994"/>
            </a:solidFill>
            <a:miter lim="800000"/>
            <a:headEnd/>
            <a:tailEnd/>
          </a:ln>
          <a:effectLst>
            <a:outerShdw blurRad="63500" dist="20000" dir="5400000" rotWithShape="0">
              <a:srgbClr val="000000">
                <a:alpha val="37999"/>
              </a:srgbClr>
            </a:outerShdw>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s-ES" dirty="0" smtClean="0">
                <a:solidFill>
                  <a:srgbClr val="000000"/>
                </a:solidFill>
                <a:cs typeface="Arial" charset="0"/>
              </a:rPr>
              <a:t>Complicaciones Respiratorias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Title 1"/>
          <p:cNvSpPr>
            <a:spLocks noGrp="1"/>
          </p:cNvSpPr>
          <p:nvPr>
            <p:ph type="title"/>
          </p:nvPr>
        </p:nvSpPr>
        <p:spPr>
          <a:xfrm>
            <a:off x="1979613" y="404813"/>
            <a:ext cx="5313362" cy="863600"/>
          </a:xfrm>
          <a:gradFill rotWithShape="1">
            <a:gsLst>
              <a:gs pos="0">
                <a:srgbClr val="FFFFED"/>
              </a:gs>
              <a:gs pos="64999">
                <a:srgbClr val="FBFBD3"/>
              </a:gs>
              <a:gs pos="100000">
                <a:srgbClr val="FBFBC1"/>
              </a:gs>
            </a:gsLst>
            <a:lin ang="5400000" scaled="1"/>
          </a:gradFill>
          <a:ln cap="flat">
            <a:solidFill>
              <a:srgbClr val="C9C994"/>
            </a:solidFill>
          </a:ln>
          <a:effectLst>
            <a:outerShdw dist="20000" dir="5400000" rotWithShape="0">
              <a:srgbClr val="000000">
                <a:alpha val="37999"/>
              </a:srgbClr>
            </a:outerShdw>
          </a:effectLst>
        </p:spPr>
        <p:txBody>
          <a:bodyPr/>
          <a:lstStyle/>
          <a:p>
            <a:pPr algn="ctr" eaLnBrk="1" hangingPunct="1">
              <a:defRPr/>
            </a:pPr>
            <a:r>
              <a:rPr lang="es-ES" sz="3200" dirty="0">
                <a:solidFill>
                  <a:srgbClr val="000000"/>
                </a:solidFill>
                <a:latin typeface="Arial" charset="0"/>
                <a:cs typeface="Arial" charset="0"/>
              </a:rPr>
              <a:t>Enfermedad Neuromuscular</a:t>
            </a:r>
          </a:p>
        </p:txBody>
      </p:sp>
      <p:sp>
        <p:nvSpPr>
          <p:cNvPr id="19458" name="Content Placeholder 2"/>
          <p:cNvSpPr>
            <a:spLocks noGrp="1"/>
          </p:cNvSpPr>
          <p:nvPr>
            <p:ph idx="1"/>
          </p:nvPr>
        </p:nvSpPr>
        <p:spPr>
          <a:xfrm>
            <a:off x="827088" y="1920875"/>
            <a:ext cx="7859712" cy="1050925"/>
          </a:xfrm>
          <a:solidFill>
            <a:srgbClr val="FFD1FF"/>
          </a:solidFill>
          <a:effectLst>
            <a:outerShdw dist="38100" dir="18900000" algn="bl" rotWithShape="0">
              <a:srgbClr val="000000">
                <a:alpha val="39998"/>
              </a:srgbClr>
            </a:outerShdw>
          </a:effectLst>
        </p:spPr>
        <p:txBody>
          <a:bodyPr/>
          <a:lstStyle/>
          <a:p>
            <a:pPr algn="ctr" eaLnBrk="1" hangingPunct="1">
              <a:buFont typeface="Wingdings" charset="2"/>
              <a:buChar char="n"/>
              <a:defRPr/>
            </a:pPr>
            <a:r>
              <a:rPr lang="es-ES" sz="2400" dirty="0">
                <a:solidFill>
                  <a:srgbClr val="000000"/>
                </a:solidFill>
                <a:ea typeface="ＭＳ Ｐゴシック" charset="-128"/>
                <a:cs typeface="ＭＳ Ｐゴシック" charset="-128"/>
              </a:rPr>
              <a:t>La causa más frecuente de ingreso no previsto es el fallo respiratorio asociado a una infección respiratoria.</a:t>
            </a:r>
          </a:p>
          <a:p>
            <a:pPr eaLnBrk="1" hangingPunct="1">
              <a:buFont typeface="Wingdings" charset="2"/>
              <a:buNone/>
              <a:defRPr/>
            </a:pPr>
            <a:endParaRPr lang="es-ES" sz="2400" dirty="0">
              <a:solidFill>
                <a:srgbClr val="000000"/>
              </a:solidFill>
              <a:ea typeface="ＭＳ Ｐゴシック" charset="-128"/>
              <a:cs typeface="ＭＳ Ｐゴシック" charset="-128"/>
            </a:endParaRPr>
          </a:p>
          <a:p>
            <a:pPr eaLnBrk="1" hangingPunct="1">
              <a:buFont typeface="Wingdings" charset="2"/>
              <a:buChar char="n"/>
              <a:defRPr/>
            </a:pPr>
            <a:endParaRPr lang="es-ES" sz="2400" dirty="0">
              <a:solidFill>
                <a:srgbClr val="000000"/>
              </a:solidFill>
              <a:ea typeface="ＭＳ Ｐゴシック" charset="-128"/>
              <a:cs typeface="ＭＳ Ｐゴシック" charset="-128"/>
            </a:endParaRPr>
          </a:p>
          <a:p>
            <a:pPr eaLnBrk="1" hangingPunct="1">
              <a:buFont typeface="Wingdings" charset="2"/>
              <a:buNone/>
              <a:defRPr/>
            </a:pPr>
            <a:endParaRPr lang="es-ES" sz="2400" dirty="0">
              <a:solidFill>
                <a:srgbClr val="000000"/>
              </a:solidFill>
              <a:ea typeface="ＭＳ Ｐゴシック" charset="-128"/>
              <a:cs typeface="ＭＳ Ｐゴシック" charset="-128"/>
            </a:endParaRPr>
          </a:p>
          <a:p>
            <a:pPr eaLnBrk="1" hangingPunct="1">
              <a:buFont typeface="Wingdings" charset="2"/>
              <a:buChar char="n"/>
              <a:defRPr/>
            </a:pPr>
            <a:endParaRPr lang="es-ES" sz="2400" dirty="0">
              <a:solidFill>
                <a:srgbClr val="000000"/>
              </a:solidFill>
              <a:ea typeface="ＭＳ Ｐゴシック" charset="-128"/>
              <a:cs typeface="ＭＳ Ｐゴシック" charset="-128"/>
            </a:endParaRPr>
          </a:p>
          <a:p>
            <a:pPr eaLnBrk="1" hangingPunct="1">
              <a:buFont typeface="Wingdings" charset="2"/>
              <a:buNone/>
              <a:defRPr/>
            </a:pPr>
            <a:r>
              <a:rPr lang="es-ES" sz="2400" dirty="0">
                <a:solidFill>
                  <a:srgbClr val="000000"/>
                </a:solidFill>
                <a:ea typeface="ＭＳ Ｐゴシック" charset="-128"/>
                <a:cs typeface="ＭＳ Ｐゴシック" charset="-128"/>
              </a:rPr>
              <a:t> </a:t>
            </a:r>
          </a:p>
        </p:txBody>
      </p:sp>
      <p:sp>
        <p:nvSpPr>
          <p:cNvPr id="18436" name="3 CuadroTexto"/>
          <p:cNvSpPr txBox="1">
            <a:spLocks noChangeArrowheads="1"/>
          </p:cNvSpPr>
          <p:nvPr/>
        </p:nvSpPr>
        <p:spPr bwMode="auto">
          <a:xfrm>
            <a:off x="2886075" y="3643313"/>
            <a:ext cx="4548188" cy="461962"/>
          </a:xfrm>
          <a:prstGeom prst="rect">
            <a:avLst/>
          </a:prstGeom>
          <a:noFill/>
          <a:ln w="9525">
            <a:noFill/>
            <a:miter lim="800000"/>
            <a:headEnd/>
            <a:tailEnd/>
          </a:ln>
        </p:spPr>
        <p:txBody>
          <a:bodyPr wrap="none">
            <a:prstTxWarp prst="textNoShape">
              <a:avLst/>
            </a:prstTxWarp>
            <a:spAutoFit/>
          </a:bodyPr>
          <a:lstStyle/>
          <a:p>
            <a:r>
              <a:rPr lang="es-ES"/>
              <a:t>Con una apropiada intervención</a:t>
            </a:r>
          </a:p>
        </p:txBody>
      </p:sp>
      <p:sp>
        <p:nvSpPr>
          <p:cNvPr id="18437" name="4 CuadroTexto"/>
          <p:cNvSpPr txBox="1">
            <a:spLocks noChangeArrowheads="1"/>
          </p:cNvSpPr>
          <p:nvPr/>
        </p:nvSpPr>
        <p:spPr bwMode="auto">
          <a:xfrm>
            <a:off x="885825" y="4643438"/>
            <a:ext cx="6257925" cy="461962"/>
          </a:xfrm>
          <a:prstGeom prst="rect">
            <a:avLst/>
          </a:prstGeom>
          <a:noFill/>
          <a:ln w="9525">
            <a:noFill/>
            <a:miter lim="800000"/>
            <a:headEnd/>
            <a:tailEnd/>
          </a:ln>
        </p:spPr>
        <p:txBody>
          <a:bodyPr wrap="none">
            <a:prstTxWarp prst="textNoShape">
              <a:avLst/>
            </a:prstTxWarp>
            <a:spAutoFit/>
          </a:bodyPr>
          <a:lstStyle/>
          <a:p>
            <a:r>
              <a:rPr lang="es-ES"/>
              <a:t>Podemos disminuir la incidencia de ingresos</a:t>
            </a:r>
          </a:p>
        </p:txBody>
      </p:sp>
      <p:sp>
        <p:nvSpPr>
          <p:cNvPr id="18438" name="5 CuadroTexto"/>
          <p:cNvSpPr txBox="1">
            <a:spLocks noChangeArrowheads="1"/>
          </p:cNvSpPr>
          <p:nvPr/>
        </p:nvSpPr>
        <p:spPr bwMode="auto">
          <a:xfrm>
            <a:off x="3124200" y="5715000"/>
            <a:ext cx="5538788" cy="461963"/>
          </a:xfrm>
          <a:prstGeom prst="rect">
            <a:avLst/>
          </a:prstGeom>
          <a:noFill/>
          <a:ln w="9525">
            <a:noFill/>
            <a:miter lim="800000"/>
            <a:headEnd/>
            <a:tailEnd/>
          </a:ln>
        </p:spPr>
        <p:txBody>
          <a:bodyPr wrap="none">
            <a:prstTxWarp prst="textNoShape">
              <a:avLst/>
            </a:prstTxWarp>
            <a:spAutoFit/>
          </a:bodyPr>
          <a:lstStyle/>
          <a:p>
            <a:r>
              <a:rPr lang="es-ES"/>
              <a:t>Podemos mejorar la esperanza de vida</a:t>
            </a:r>
          </a:p>
        </p:txBody>
      </p:sp>
      <p:sp>
        <p:nvSpPr>
          <p:cNvPr id="7" name="6 Elipse"/>
          <p:cNvSpPr/>
          <p:nvPr/>
        </p:nvSpPr>
        <p:spPr>
          <a:xfrm>
            <a:off x="2743200" y="3429000"/>
            <a:ext cx="49530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8" name="7 Flecha abajo"/>
          <p:cNvSpPr/>
          <p:nvPr/>
        </p:nvSpPr>
        <p:spPr>
          <a:xfrm rot="2479558">
            <a:off x="2386013" y="4214813"/>
            <a:ext cx="484187" cy="5000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9" name="8 Flecha abajo"/>
          <p:cNvSpPr/>
          <p:nvPr/>
        </p:nvSpPr>
        <p:spPr>
          <a:xfrm rot="20039357">
            <a:off x="7499350" y="4138613"/>
            <a:ext cx="485775" cy="1644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2 Marcador de contenido"/>
          <p:cNvSpPr>
            <a:spLocks noGrp="1"/>
          </p:cNvSpPr>
          <p:nvPr>
            <p:ph type="subTitle" idx="1"/>
          </p:nvPr>
        </p:nvSpPr>
        <p:spPr>
          <a:xfrm>
            <a:off x="1956196" y="1004530"/>
            <a:ext cx="5856165" cy="5016758"/>
          </a:xfrm>
          <a:solidFill>
            <a:schemeClr val="bg2">
              <a:lumMod val="10000"/>
              <a:lumOff val="90000"/>
            </a:schemeClr>
          </a:solidFill>
          <a:effectLst>
            <a:glow rad="63500">
              <a:schemeClr val="accent4">
                <a:satMod val="175000"/>
                <a:alpha val="40000"/>
              </a:schemeClr>
            </a:glow>
          </a:effectLst>
          <a:extLst/>
        </p:spPr>
        <p:txBody>
          <a:bodyPr>
            <a:spAutoFit/>
          </a:bodyPr>
          <a:lstStyle/>
          <a:p>
            <a:pPr marL="342900" indent="-342900">
              <a:spcBef>
                <a:spcPct val="0"/>
              </a:spcBef>
              <a:buFont typeface="Wingdings" charset="2"/>
              <a:buNone/>
              <a:defRPr/>
            </a:pPr>
            <a:r>
              <a:rPr lang="es-ES" sz="2000" b="1" u="sng" smtClean="0">
                <a:ea typeface="ＭＳ Ｐゴシック" charset="-128"/>
                <a:cs typeface="ＭＳ Ｐゴシック" charset="-128"/>
              </a:rPr>
              <a:t>Hipoventilación nocturna </a:t>
            </a:r>
          </a:p>
          <a:p>
            <a:pPr marL="342900" indent="-342900">
              <a:spcBef>
                <a:spcPct val="0"/>
              </a:spcBef>
              <a:buFont typeface="Wingdings" charset="2"/>
              <a:buNone/>
              <a:defRPr/>
            </a:pPr>
            <a:r>
              <a:rPr lang="es-ES" sz="2000" b="1" u="sng" smtClean="0">
                <a:ea typeface="ＭＳ Ｐゴシック" charset="-128"/>
                <a:cs typeface="ＭＳ Ｐゴシック" charset="-128"/>
              </a:rPr>
              <a:t>Síntomas</a:t>
            </a:r>
            <a:r>
              <a:rPr lang="es-ES" sz="2000" smtClean="0">
                <a:ea typeface="ＭＳ Ｐゴシック" charset="-128"/>
                <a:cs typeface="ＭＳ Ｐゴシック" charset="-128"/>
              </a:rPr>
              <a:t>:</a:t>
            </a:r>
          </a:p>
          <a:p>
            <a:pPr marL="342900" indent="-342900">
              <a:spcBef>
                <a:spcPct val="0"/>
              </a:spcBef>
              <a:buFont typeface="Arial" charset="0"/>
              <a:buChar char="•"/>
              <a:defRPr/>
            </a:pPr>
            <a:r>
              <a:rPr lang="es-ES" sz="2000" smtClean="0">
                <a:ea typeface="ＭＳ Ｐゴシック" charset="-128"/>
                <a:cs typeface="ＭＳ Ｐゴシック" charset="-128"/>
              </a:rPr>
              <a:t> Alteración del sueño</a:t>
            </a:r>
          </a:p>
          <a:p>
            <a:pPr marL="342900" indent="-342900">
              <a:spcBef>
                <a:spcPct val="0"/>
              </a:spcBef>
              <a:buFont typeface="Arial" charset="0"/>
              <a:buChar char="•"/>
              <a:defRPr/>
            </a:pPr>
            <a:r>
              <a:rPr lang="es-ES" sz="2000" smtClean="0">
                <a:ea typeface="ＭＳ Ｐゴシック" charset="-128"/>
                <a:cs typeface="ＭＳ Ｐゴシック" charset="-128"/>
              </a:rPr>
              <a:t>Despertares con disnea o taquicardia</a:t>
            </a:r>
          </a:p>
          <a:p>
            <a:pPr marL="342900" indent="-342900">
              <a:spcBef>
                <a:spcPct val="0"/>
              </a:spcBef>
              <a:buFont typeface="Arial" charset="0"/>
              <a:buChar char="•"/>
              <a:defRPr/>
            </a:pPr>
            <a:r>
              <a:rPr lang="es-ES" sz="2000" smtClean="0">
                <a:ea typeface="ＭＳ Ｐゴシック" charset="-128"/>
                <a:cs typeface="ＭＳ Ｐゴシック" charset="-128"/>
              </a:rPr>
              <a:t> Dolor de cabeza matutino o continuo</a:t>
            </a:r>
          </a:p>
          <a:p>
            <a:pPr marL="342900" indent="-342900">
              <a:spcBef>
                <a:spcPct val="0"/>
              </a:spcBef>
              <a:buFont typeface="Arial" charset="0"/>
              <a:buChar char="•"/>
              <a:defRPr/>
            </a:pPr>
            <a:r>
              <a:rPr lang="es-ES" sz="2000" smtClean="0">
                <a:ea typeface="ＭＳ Ｐゴシック" charset="-128"/>
                <a:cs typeface="ＭＳ Ｐゴシック" charset="-128"/>
              </a:rPr>
              <a:t>Pesadillas</a:t>
            </a:r>
          </a:p>
          <a:p>
            <a:pPr marL="342900" indent="-342900">
              <a:spcBef>
                <a:spcPct val="0"/>
              </a:spcBef>
              <a:buFont typeface="Arial" charset="0"/>
              <a:buChar char="•"/>
              <a:defRPr/>
            </a:pPr>
            <a:r>
              <a:rPr lang="es-ES" sz="2000" smtClean="0">
                <a:ea typeface="ＭＳ Ｐゴシック" charset="-128"/>
                <a:cs typeface="ＭＳ Ｐゴシック" charset="-128"/>
              </a:rPr>
              <a:t>Síntomas y signos de fallo cardiaco derecho</a:t>
            </a:r>
          </a:p>
          <a:p>
            <a:pPr marL="342900" indent="-342900">
              <a:spcBef>
                <a:spcPct val="0"/>
              </a:spcBef>
              <a:buFont typeface="Arial" charset="0"/>
              <a:buChar char="•"/>
              <a:defRPr/>
            </a:pPr>
            <a:r>
              <a:rPr lang="es-ES" sz="2000" smtClean="0">
                <a:ea typeface="ＭＳ Ｐゴシック" charset="-128"/>
                <a:cs typeface="ＭＳ Ｐゴシック" charset="-128"/>
              </a:rPr>
              <a:t>Irritabilidad y ansiedad</a:t>
            </a:r>
          </a:p>
          <a:p>
            <a:pPr marL="342900" indent="-342900">
              <a:spcBef>
                <a:spcPct val="0"/>
              </a:spcBef>
              <a:buFont typeface="Arial" charset="0"/>
              <a:buChar char="•"/>
              <a:defRPr/>
            </a:pPr>
            <a:r>
              <a:rPr lang="es-ES" sz="2000" smtClean="0">
                <a:ea typeface="ＭＳ Ｐゴシック" charset="-128"/>
                <a:cs typeface="ＭＳ Ｐゴシック" charset="-128"/>
              </a:rPr>
              <a:t>Depresión</a:t>
            </a:r>
          </a:p>
          <a:p>
            <a:pPr marL="342900" indent="-342900">
              <a:spcBef>
                <a:spcPct val="0"/>
              </a:spcBef>
              <a:buFont typeface="Arial" charset="0"/>
              <a:buChar char="•"/>
              <a:defRPr/>
            </a:pPr>
            <a:r>
              <a:rPr lang="es-ES" sz="2000" smtClean="0">
                <a:ea typeface="ＭＳ Ｐゴシック" charset="-128"/>
                <a:cs typeface="ＭＳ Ｐゴシック" charset="-128"/>
              </a:rPr>
              <a:t>Dolores musculares</a:t>
            </a:r>
          </a:p>
          <a:p>
            <a:pPr marL="342900" indent="-342900">
              <a:spcBef>
                <a:spcPct val="0"/>
              </a:spcBef>
              <a:buFont typeface="Arial" charset="0"/>
              <a:buChar char="•"/>
              <a:defRPr/>
            </a:pPr>
            <a:r>
              <a:rPr lang="es-ES" sz="2000" smtClean="0">
                <a:ea typeface="ＭＳ Ｐゴシック" charset="-128"/>
                <a:cs typeface="ＭＳ Ｐゴシック" charset="-128"/>
              </a:rPr>
              <a:t>Obesidad</a:t>
            </a:r>
          </a:p>
          <a:p>
            <a:pPr marL="342900" indent="-342900">
              <a:spcBef>
                <a:spcPct val="0"/>
              </a:spcBef>
              <a:buFont typeface="Arial" charset="0"/>
              <a:buChar char="•"/>
              <a:defRPr/>
            </a:pPr>
            <a:r>
              <a:rPr lang="es-ES" sz="2000" smtClean="0">
                <a:ea typeface="ＭＳ Ｐゴシック" charset="-128"/>
                <a:cs typeface="ＭＳ Ｐゴシック" charset="-128"/>
              </a:rPr>
              <a:t>Anorexia matutina o nausea</a:t>
            </a:r>
          </a:p>
          <a:p>
            <a:pPr marL="342900" indent="-342900">
              <a:spcBef>
                <a:spcPct val="0"/>
              </a:spcBef>
              <a:buFont typeface="Arial" charset="0"/>
              <a:buChar char="•"/>
              <a:defRPr/>
            </a:pPr>
            <a:r>
              <a:rPr lang="es-ES" sz="2000" smtClean="0">
                <a:ea typeface="ＭＳ Ｐゴシック" charset="-128"/>
                <a:cs typeface="ＭＳ Ｐゴシック" charset="-128"/>
              </a:rPr>
              <a:t>Sueño diurno</a:t>
            </a:r>
          </a:p>
          <a:p>
            <a:pPr marL="342900" indent="-342900">
              <a:spcBef>
                <a:spcPct val="0"/>
              </a:spcBef>
              <a:buFont typeface="Arial" charset="0"/>
              <a:buChar char="•"/>
              <a:defRPr/>
            </a:pPr>
            <a:r>
              <a:rPr lang="es-ES" sz="2000" smtClean="0">
                <a:ea typeface="ＭＳ Ｐゴシック" charset="-128"/>
                <a:cs typeface="ＭＳ Ｐゴシック" charset="-128"/>
              </a:rPr>
              <a:t>Fatiga</a:t>
            </a:r>
          </a:p>
          <a:p>
            <a:pPr marL="342900" indent="-342900">
              <a:spcBef>
                <a:spcPct val="0"/>
              </a:spcBef>
              <a:buFont typeface="Arial" charset="0"/>
              <a:buChar char="•"/>
              <a:defRPr/>
            </a:pPr>
            <a:r>
              <a:rPr lang="es-ES" sz="2000" smtClean="0">
                <a:ea typeface="ＭＳ Ｐゴシック" charset="-128"/>
                <a:cs typeface="ＭＳ Ｐゴシック" charset="-128"/>
              </a:rPr>
              <a:t>Pobre concentración</a:t>
            </a:r>
          </a:p>
          <a:p>
            <a:pPr marL="342900" indent="-342900">
              <a:spcBef>
                <a:spcPct val="0"/>
              </a:spcBef>
              <a:buFont typeface="Wingdings" charset="2"/>
              <a:buNone/>
              <a:defRPr/>
            </a:pPr>
            <a:endParaRPr lang="es-ES" sz="2000" smtClean="0">
              <a:ea typeface="ＭＳ Ｐゴシック" charset="-128"/>
              <a:cs typeface="ＭＳ Ｐゴシック" charset="-128"/>
            </a:endParaRPr>
          </a:p>
        </p:txBody>
      </p:sp>
      <p:sp>
        <p:nvSpPr>
          <p:cNvPr id="9" name="2 Marcador de contenido"/>
          <p:cNvSpPr txBox="1">
            <a:spLocks/>
          </p:cNvSpPr>
          <p:nvPr/>
        </p:nvSpPr>
        <p:spPr bwMode="auto">
          <a:xfrm>
            <a:off x="3076442" y="6033483"/>
            <a:ext cx="3345788" cy="707886"/>
          </a:xfrm>
          <a:prstGeom prst="rect">
            <a:avLst/>
          </a:prstGeom>
          <a:solidFill>
            <a:schemeClr val="bg2">
              <a:lumMod val="10000"/>
              <a:lumOff val="90000"/>
            </a:schemeClr>
          </a:solidFill>
          <a:ln>
            <a:noFill/>
            <a:miter lim="800000"/>
            <a:headEnd/>
            <a:tailEnd/>
          </a:ln>
          <a:effectLst>
            <a:glow rad="63500">
              <a:schemeClr val="accent4">
                <a:satMod val="175000"/>
                <a:alpha val="40000"/>
              </a:schemeClr>
            </a:glow>
          </a:effectLst>
          <a:extLst>
            <a:ext uri="{91240B29-F687-4F45-9708-019B960494DF}"/>
            <a:ext uri="{FAA26D3D-D897-4be2-8F04-BA451C77F1D7}"/>
          </a:extLst>
        </p:spPr>
        <p:txBody>
          <a:bodyPr wrap="none" anchor="ctr">
            <a:spAutoFit/>
          </a:bodyPr>
          <a:lstStyle>
            <a:lvl1pPr marL="342900" indent="-342900" algn="ctr" rtl="0" eaLnBrk="0" fontAlgn="base" hangingPunct="0">
              <a:spcBef>
                <a:spcPct val="20000"/>
              </a:spcBef>
              <a:spcAft>
                <a:spcPct val="0"/>
              </a:spcAft>
              <a:buClr>
                <a:schemeClr val="folHlink"/>
              </a:buClr>
              <a:buSzPct val="90000"/>
              <a:buFont typeface="Wingdings" pitchFamily="2" charset="2"/>
              <a:buNone/>
              <a:defRPr sz="2400">
                <a:solidFill>
                  <a:schemeClr val="tx1"/>
                </a:solidFill>
                <a:latin typeface="Arial" charset="0"/>
                <a:ea typeface="ＭＳ Ｐゴシック" charset="0"/>
                <a:cs typeface="ＭＳ Ｐゴシック" charset="0"/>
              </a:defRPr>
            </a:lvl1pPr>
            <a:lvl2pPr marL="742950" indent="-285750" algn="l" rtl="0" eaLnBrk="0" fontAlgn="base" hangingPunct="0">
              <a:spcBef>
                <a:spcPct val="20000"/>
              </a:spcBef>
              <a:spcAft>
                <a:spcPct val="0"/>
              </a:spcAft>
              <a:buClr>
                <a:schemeClr val="accent1"/>
              </a:buClr>
              <a:buSzPct val="75000"/>
              <a:buFont typeface="Wingdings" charset="0"/>
              <a:buChar char="n"/>
              <a:defRPr sz="2400">
                <a:solidFill>
                  <a:schemeClr val="tx1"/>
                </a:solidFill>
                <a:latin typeface="Arial" charset="0"/>
                <a:ea typeface="ＭＳ Ｐゴシック" charset="0"/>
              </a:defRPr>
            </a:lvl2pPr>
            <a:lvl3pPr marL="1143000" indent="-228600" algn="l" rtl="0" eaLnBrk="0" fontAlgn="base" hangingPunct="0">
              <a:spcBef>
                <a:spcPct val="20000"/>
              </a:spcBef>
              <a:spcAft>
                <a:spcPct val="0"/>
              </a:spcAft>
              <a:buClr>
                <a:schemeClr val="folHlink"/>
              </a:buClr>
              <a:buSzPct val="55000"/>
              <a:buFont typeface="Wingdings" charset="0"/>
              <a:buChar char="n"/>
              <a:defRPr sz="2400">
                <a:solidFill>
                  <a:schemeClr val="tx1"/>
                </a:solidFill>
                <a:latin typeface="Arial" charset="0"/>
                <a:ea typeface="ＭＳ Ｐゴシック" charset="0"/>
              </a:defRPr>
            </a:lvl3pPr>
            <a:lvl4pPr marL="1600200" indent="-228600" algn="l" rtl="0" eaLnBrk="0" fontAlgn="base" hangingPunct="0">
              <a:spcBef>
                <a:spcPct val="20000"/>
              </a:spcBef>
              <a:spcAft>
                <a:spcPct val="0"/>
              </a:spcAft>
              <a:buClr>
                <a:schemeClr val="accent1"/>
              </a:buClr>
              <a:buFont typeface="Wingdings" charset="0"/>
              <a:buChar char="§"/>
              <a:defRPr sz="2400">
                <a:solidFill>
                  <a:schemeClr val="tx1"/>
                </a:solidFill>
                <a:latin typeface="Arial" charset="0"/>
                <a:ea typeface="ＭＳ Ｐゴシック" charset="0"/>
              </a:defRPr>
            </a:lvl4pPr>
            <a:lvl5pPr marL="2057400" indent="-228600" algn="l" rtl="0" eaLnBrk="0" fontAlgn="base" hangingPunct="0">
              <a:spcBef>
                <a:spcPct val="20000"/>
              </a:spcBef>
              <a:spcAft>
                <a:spcPct val="0"/>
              </a:spcAft>
              <a:buClr>
                <a:schemeClr val="accent1"/>
              </a:buClr>
              <a:buFont typeface="Wingdings" charset="0"/>
              <a:buChar char="§"/>
              <a:defRPr sz="2400">
                <a:solidFill>
                  <a:schemeClr val="tx1"/>
                </a:solidFill>
                <a:latin typeface="Arial" charset="0"/>
                <a:ea typeface="ＭＳ Ｐゴシック" charset="0"/>
              </a:defRPr>
            </a:lvl5pPr>
            <a:lvl6pPr marL="25146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6pPr>
            <a:lvl7pPr marL="29718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7pPr>
            <a:lvl8pPr marL="34290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8pPr>
            <a:lvl9pPr marL="38862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9pPr>
          </a:lstStyle>
          <a:p>
            <a:pPr>
              <a:spcBef>
                <a:spcPct val="0"/>
              </a:spcBef>
              <a:defRPr/>
            </a:pPr>
            <a:r>
              <a:rPr lang="es-ES" sz="2000" dirty="0" smtClean="0"/>
              <a:t>No son </a:t>
            </a:r>
            <a:r>
              <a:rPr lang="es-ES" sz="2000" dirty="0" err="1" smtClean="0"/>
              <a:t>especificos</a:t>
            </a:r>
            <a:endParaRPr lang="es-ES" sz="2000" dirty="0" smtClean="0"/>
          </a:p>
          <a:p>
            <a:pPr>
              <a:spcBef>
                <a:spcPct val="0"/>
              </a:spcBef>
              <a:defRPr/>
            </a:pPr>
            <a:r>
              <a:rPr lang="es-ES" sz="2000" dirty="0" smtClean="0"/>
              <a:t>No predicen correctamente </a:t>
            </a:r>
            <a:endParaRPr lang="es-ES" sz="2000" dirty="0"/>
          </a:p>
        </p:txBody>
      </p:sp>
      <p:sp>
        <p:nvSpPr>
          <p:cNvPr id="41991" name="1 Título"/>
          <p:cNvSpPr txBox="1">
            <a:spLocks/>
          </p:cNvSpPr>
          <p:nvPr/>
        </p:nvSpPr>
        <p:spPr bwMode="auto">
          <a:xfrm>
            <a:off x="3276600" y="549275"/>
            <a:ext cx="3311525" cy="431800"/>
          </a:xfrm>
          <a:prstGeom prst="rect">
            <a:avLst/>
          </a:prstGeom>
          <a:gradFill rotWithShape="1">
            <a:gsLst>
              <a:gs pos="0">
                <a:srgbClr val="FFFFED"/>
              </a:gs>
              <a:gs pos="64999">
                <a:srgbClr val="FBFBD3"/>
              </a:gs>
              <a:gs pos="100000">
                <a:srgbClr val="FBFBC1"/>
              </a:gs>
            </a:gsLst>
            <a:lin ang="5400000" scaled="1"/>
          </a:gradFill>
          <a:ln w="9525">
            <a:solidFill>
              <a:srgbClr val="C9C994"/>
            </a:solidFill>
            <a:miter lim="800000"/>
            <a:headEnd/>
            <a:tailEnd/>
          </a:ln>
          <a:effectLst>
            <a:outerShdw dist="20000" dir="5400000" rotWithShape="0">
              <a:srgbClr val="000000">
                <a:alpha val="37999"/>
              </a:srgbClr>
            </a:outerShdw>
          </a:effectLst>
          <a:extLst>
            <a:ext uri="{FAA26D3D-D897-4be2-8F04-BA451C77F1D7}"/>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s-ES" sz="3200">
                <a:solidFill>
                  <a:srgbClr val="000000"/>
                </a:solidFill>
                <a:cs typeface="Arial" charset="0"/>
              </a:rPr>
              <a:t>Sueño</a:t>
            </a:r>
          </a:p>
        </p:txBody>
      </p:sp>
      <p:sp>
        <p:nvSpPr>
          <p:cNvPr id="5" name="Title 1"/>
          <p:cNvSpPr txBox="1">
            <a:spLocks/>
          </p:cNvSpPr>
          <p:nvPr/>
        </p:nvSpPr>
        <p:spPr bwMode="auto">
          <a:xfrm>
            <a:off x="34925" y="44450"/>
            <a:ext cx="4392613" cy="504825"/>
          </a:xfrm>
          <a:prstGeom prst="rect">
            <a:avLst/>
          </a:prstGeom>
          <a:gradFill rotWithShape="1">
            <a:gsLst>
              <a:gs pos="0">
                <a:srgbClr val="FFFFED"/>
              </a:gs>
              <a:gs pos="64999">
                <a:srgbClr val="FBFBD3"/>
              </a:gs>
              <a:gs pos="100000">
                <a:srgbClr val="FBFBC1"/>
              </a:gs>
            </a:gsLst>
            <a:lin ang="5400000" scaled="1"/>
          </a:gradFill>
          <a:ln w="9525">
            <a:solidFill>
              <a:srgbClr val="C9C994"/>
            </a:solidFill>
            <a:miter lim="800000"/>
            <a:headEnd/>
            <a:tailEnd/>
          </a:ln>
          <a:effectLst>
            <a:outerShdw blurRad="63500" dist="20000" dir="5400000" rotWithShape="0">
              <a:srgbClr val="000000">
                <a:alpha val="37999"/>
              </a:srgbClr>
            </a:outerShdw>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s-ES" dirty="0" smtClean="0">
                <a:solidFill>
                  <a:srgbClr val="000000"/>
                </a:solidFill>
                <a:cs typeface="Arial" charset="0"/>
              </a:rPr>
              <a:t>Complicaciones Respiratorias</a:t>
            </a:r>
          </a:p>
        </p:txBody>
      </p:sp>
      <p:pic>
        <p:nvPicPr>
          <p:cNvPr id="65546" name="Picture 4"/>
          <p:cNvPicPr>
            <a:picLocks noChangeAspect="1" noChangeArrowheads="1"/>
          </p:cNvPicPr>
          <p:nvPr/>
        </p:nvPicPr>
        <p:blipFill>
          <a:blip r:embed="rId3"/>
          <a:srcRect/>
          <a:stretch>
            <a:fillRect/>
          </a:stretch>
        </p:blipFill>
        <p:spPr bwMode="auto">
          <a:xfrm>
            <a:off x="7524750" y="6553200"/>
            <a:ext cx="1409700" cy="30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Título 1"/>
          <p:cNvSpPr>
            <a:spLocks noGrp="1"/>
          </p:cNvSpPr>
          <p:nvPr>
            <p:ph type="title"/>
          </p:nvPr>
        </p:nvSpPr>
        <p:spPr/>
        <p:txBody>
          <a:bodyPr/>
          <a:lstStyle/>
          <a:p>
            <a:endParaRPr lang="es-ES_tradnl">
              <a:ea typeface="ＭＳ Ｐゴシック" pitchFamily="-104" charset="-128"/>
              <a:cs typeface="ＭＳ Ｐゴシック" pitchFamily="-104" charset="-128"/>
            </a:endParaRPr>
          </a:p>
        </p:txBody>
      </p:sp>
      <p:sp>
        <p:nvSpPr>
          <p:cNvPr id="71683" name="1 Título"/>
          <p:cNvSpPr txBox="1">
            <a:spLocks/>
          </p:cNvSpPr>
          <p:nvPr/>
        </p:nvSpPr>
        <p:spPr bwMode="auto">
          <a:xfrm>
            <a:off x="3276600" y="476250"/>
            <a:ext cx="3384550" cy="920750"/>
          </a:xfrm>
          <a:prstGeom prst="rect">
            <a:avLst/>
          </a:prstGeom>
          <a:gradFill rotWithShape="1">
            <a:gsLst>
              <a:gs pos="0">
                <a:srgbClr val="FFFFED"/>
              </a:gs>
              <a:gs pos="64999">
                <a:srgbClr val="FBFBD3"/>
              </a:gs>
              <a:gs pos="100000">
                <a:srgbClr val="FBFBC1"/>
              </a:gs>
            </a:gsLst>
            <a:lin ang="5400000" scaled="1"/>
          </a:gradFill>
          <a:ln w="9525">
            <a:solidFill>
              <a:srgbClr val="C9C994"/>
            </a:solidFill>
            <a:miter lim="800000"/>
            <a:headEnd/>
            <a:tailEnd/>
          </a:ln>
          <a:effectLst>
            <a:outerShdw dist="20000" dir="5400000" rotWithShape="0">
              <a:srgbClr val="000000">
                <a:alpha val="37999"/>
              </a:srgbClr>
            </a:outerShdw>
          </a:effectLst>
          <a:extLst>
            <a:ext uri="{FAA26D3D-D897-4be2-8F04-BA451C77F1D7}"/>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s-ES" sz="2800">
                <a:solidFill>
                  <a:srgbClr val="000000"/>
                </a:solidFill>
                <a:cs typeface="Arial" charset="0"/>
              </a:rPr>
              <a:t>Monitorización del sueño</a:t>
            </a:r>
          </a:p>
        </p:txBody>
      </p:sp>
      <p:sp>
        <p:nvSpPr>
          <p:cNvPr id="9" name="2 Marcador de contenido"/>
          <p:cNvSpPr txBox="1">
            <a:spLocks/>
          </p:cNvSpPr>
          <p:nvPr/>
        </p:nvSpPr>
        <p:spPr bwMode="auto">
          <a:xfrm>
            <a:off x="395536" y="1700808"/>
            <a:ext cx="8136904" cy="1015663"/>
          </a:xfrm>
          <a:prstGeom prst="rect">
            <a:avLst/>
          </a:prstGeom>
          <a:solidFill>
            <a:schemeClr val="bg2">
              <a:lumMod val="10000"/>
              <a:lumOff val="90000"/>
            </a:schemeClr>
          </a:solidFill>
          <a:ln>
            <a:noFill/>
            <a:miter lim="800000"/>
            <a:headEnd/>
            <a:tailEnd/>
          </a:ln>
          <a:effectLst>
            <a:glow rad="63500">
              <a:schemeClr val="accent4">
                <a:satMod val="175000"/>
                <a:alpha val="40000"/>
              </a:schemeClr>
            </a:glow>
          </a:effectLst>
          <a:extLst>
            <a:ext uri="{91240B29-F687-4F45-9708-019B960494DF}"/>
            <a:ext uri="{FAA26D3D-D897-4be2-8F04-BA451C77F1D7}"/>
          </a:extLst>
        </p:spPr>
        <p:txBody>
          <a:bodyPr>
            <a:spAutoFit/>
          </a:bodyPr>
          <a:lstStyle>
            <a:lvl1pPr marL="342900" indent="-342900" algn="l" rtl="0" eaLnBrk="0" fontAlgn="base" hangingPunct="0">
              <a:spcBef>
                <a:spcPct val="20000"/>
              </a:spcBef>
              <a:spcAft>
                <a:spcPct val="0"/>
              </a:spcAft>
              <a:buClr>
                <a:schemeClr val="folHlink"/>
              </a:buClr>
              <a:buSzPct val="90000"/>
              <a:buFont typeface="Wingdings" charset="0"/>
              <a:buChar char="n"/>
              <a:defRPr sz="2400">
                <a:solidFill>
                  <a:schemeClr val="tx1"/>
                </a:solidFill>
                <a:latin typeface="Arial" charset="0"/>
                <a:ea typeface="ＭＳ Ｐゴシック" charset="0"/>
                <a:cs typeface="ＭＳ Ｐゴシック" charset="0"/>
              </a:defRPr>
            </a:lvl1pPr>
            <a:lvl2pPr marL="742950" indent="-285750" algn="l" rtl="0" eaLnBrk="0" fontAlgn="base" hangingPunct="0">
              <a:spcBef>
                <a:spcPct val="20000"/>
              </a:spcBef>
              <a:spcAft>
                <a:spcPct val="0"/>
              </a:spcAft>
              <a:buClr>
                <a:schemeClr val="accent1"/>
              </a:buClr>
              <a:buSzPct val="75000"/>
              <a:buFont typeface="Wingdings" charset="0"/>
              <a:buChar char="n"/>
              <a:defRPr sz="2400">
                <a:solidFill>
                  <a:schemeClr val="tx1"/>
                </a:solidFill>
                <a:latin typeface="Arial" charset="0"/>
                <a:ea typeface="ＭＳ Ｐゴシック" charset="0"/>
              </a:defRPr>
            </a:lvl2pPr>
            <a:lvl3pPr marL="1143000" indent="-228600" algn="l" rtl="0" eaLnBrk="0" fontAlgn="base" hangingPunct="0">
              <a:spcBef>
                <a:spcPct val="20000"/>
              </a:spcBef>
              <a:spcAft>
                <a:spcPct val="0"/>
              </a:spcAft>
              <a:buClr>
                <a:schemeClr val="folHlink"/>
              </a:buClr>
              <a:buSzPct val="55000"/>
              <a:buFont typeface="Wingdings" charset="0"/>
              <a:buChar char="n"/>
              <a:defRPr sz="2400">
                <a:solidFill>
                  <a:schemeClr val="tx1"/>
                </a:solidFill>
                <a:latin typeface="Arial" charset="0"/>
                <a:ea typeface="ＭＳ Ｐゴシック" charset="0"/>
              </a:defRPr>
            </a:lvl3pPr>
            <a:lvl4pPr marL="1600200" indent="-228600" algn="l" rtl="0" eaLnBrk="0" fontAlgn="base" hangingPunct="0">
              <a:spcBef>
                <a:spcPct val="20000"/>
              </a:spcBef>
              <a:spcAft>
                <a:spcPct val="0"/>
              </a:spcAft>
              <a:buClr>
                <a:schemeClr val="accent1"/>
              </a:buClr>
              <a:buFont typeface="Wingdings" charset="0"/>
              <a:buChar char="§"/>
              <a:defRPr sz="2400">
                <a:solidFill>
                  <a:schemeClr val="tx1"/>
                </a:solidFill>
                <a:latin typeface="Arial" charset="0"/>
                <a:ea typeface="ＭＳ Ｐゴシック" charset="0"/>
              </a:defRPr>
            </a:lvl4pPr>
            <a:lvl5pPr marL="2057400" indent="-228600" algn="l" rtl="0" eaLnBrk="0" fontAlgn="base" hangingPunct="0">
              <a:spcBef>
                <a:spcPct val="20000"/>
              </a:spcBef>
              <a:spcAft>
                <a:spcPct val="0"/>
              </a:spcAft>
              <a:buClr>
                <a:schemeClr val="accent1"/>
              </a:buClr>
              <a:buFont typeface="Wingdings" charset="0"/>
              <a:buChar char="§"/>
              <a:defRPr sz="2400">
                <a:solidFill>
                  <a:schemeClr val="tx1"/>
                </a:solidFill>
                <a:latin typeface="Arial" charset="0"/>
                <a:ea typeface="ＭＳ Ｐゴシック" charset="0"/>
              </a:defRPr>
            </a:lvl5pPr>
            <a:lvl6pPr marL="25146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6pPr>
            <a:lvl7pPr marL="29718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7pPr>
            <a:lvl8pPr marL="34290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8pPr>
            <a:lvl9pPr marL="38862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9pPr>
          </a:lstStyle>
          <a:p>
            <a:pPr marL="457200" lvl="1" indent="0">
              <a:spcBef>
                <a:spcPct val="0"/>
              </a:spcBef>
              <a:buFont typeface="Wingdings" charset="0"/>
              <a:buNone/>
              <a:defRPr/>
            </a:pPr>
            <a:r>
              <a:rPr lang="es-ES" sz="2000" b="1" u="sng" dirty="0" smtClean="0">
                <a:latin typeface="+mn-lt"/>
                <a:cs typeface="ＭＳ Ｐゴシック" charset="-128"/>
              </a:rPr>
              <a:t>Pulsioximetría:</a:t>
            </a:r>
          </a:p>
          <a:p>
            <a:pPr lvl="1">
              <a:spcBef>
                <a:spcPct val="0"/>
              </a:spcBef>
              <a:defRPr/>
            </a:pPr>
            <a:r>
              <a:rPr lang="es-ES" sz="2000" dirty="0" smtClean="0">
                <a:latin typeface="+mn-lt"/>
                <a:cs typeface="ＭＳ Ｐゴシック" charset="-128"/>
              </a:rPr>
              <a:t>No recomendada en VNI y tampoco para excluir TRS en niño sintomático.</a:t>
            </a:r>
          </a:p>
        </p:txBody>
      </p:sp>
      <p:sp>
        <p:nvSpPr>
          <p:cNvPr id="6" name="2 Marcador de contenido"/>
          <p:cNvSpPr txBox="1">
            <a:spLocks/>
          </p:cNvSpPr>
          <p:nvPr/>
        </p:nvSpPr>
        <p:spPr bwMode="auto">
          <a:xfrm>
            <a:off x="685800" y="3200400"/>
            <a:ext cx="8136904" cy="1323439"/>
          </a:xfrm>
          <a:prstGeom prst="rect">
            <a:avLst/>
          </a:prstGeom>
          <a:solidFill>
            <a:schemeClr val="bg2">
              <a:lumMod val="10000"/>
              <a:lumOff val="90000"/>
            </a:schemeClr>
          </a:solidFill>
          <a:ln>
            <a:noFill/>
            <a:miter lim="800000"/>
            <a:headEnd/>
            <a:tailEnd/>
          </a:ln>
          <a:effectLst>
            <a:glow rad="63500">
              <a:schemeClr val="accent4">
                <a:satMod val="175000"/>
                <a:alpha val="40000"/>
              </a:schemeClr>
            </a:glow>
          </a:effectLst>
          <a:extLst>
            <a:ext uri="{91240B29-F687-4F45-9708-019B960494DF}"/>
            <a:ext uri="{FAA26D3D-D897-4be2-8F04-BA451C77F1D7}"/>
          </a:extLst>
        </p:spPr>
        <p:txBody>
          <a:bodyPr>
            <a:prstTxWarp prst="textNoShape">
              <a:avLst/>
            </a:prstTxWarp>
            <a:spAutoFit/>
          </a:bodyPr>
          <a:lstStyle/>
          <a:p>
            <a:pPr lvl="1" eaLnBrk="0" hangingPunct="0">
              <a:buClr>
                <a:schemeClr val="accent1"/>
              </a:buClr>
              <a:buSzPct val="75000"/>
              <a:buFont typeface="Wingdings" charset="2"/>
              <a:buNone/>
              <a:defRPr/>
            </a:pPr>
            <a:r>
              <a:rPr lang="es-ES" sz="2000" b="1" u="sng">
                <a:latin typeface="Arial" charset="0"/>
                <a:ea typeface="ＭＳ Ｐゴシック" charset="-128"/>
                <a:cs typeface="ＭＳ Ｐゴシック" charset="-128"/>
              </a:rPr>
              <a:t>Oxicapnografía:</a:t>
            </a:r>
          </a:p>
          <a:p>
            <a:pPr lvl="1" eaLnBrk="0" hangingPunct="0">
              <a:buClr>
                <a:schemeClr val="accent1"/>
              </a:buClr>
              <a:buSzPct val="75000"/>
              <a:buFont typeface="Wingdings" charset="2"/>
              <a:buChar char="n"/>
              <a:defRPr/>
            </a:pPr>
            <a:r>
              <a:rPr lang="es-ES" sz="2000">
                <a:latin typeface="Arial" charset="0"/>
                <a:ea typeface="ＭＳ Ｐゴシック" charset="-128"/>
                <a:cs typeface="ＭＳ Ｐゴシック" charset="-128"/>
              </a:rPr>
              <a:t>Periodos de sostenida desaturación con sostenida hipercapnia en sueño activo sugiere fuertemente hV</a:t>
            </a:r>
          </a:p>
          <a:p>
            <a:pPr lvl="1" eaLnBrk="0" hangingPunct="0">
              <a:buClr>
                <a:schemeClr val="accent1"/>
              </a:buClr>
              <a:buSzPct val="75000"/>
              <a:buFont typeface="Wingdings" charset="2"/>
              <a:buChar char="n"/>
              <a:defRPr/>
            </a:pPr>
            <a:r>
              <a:rPr lang="es-ES" sz="2000">
                <a:latin typeface="Arial" charset="0"/>
                <a:ea typeface="ＭＳ Ｐゴシック" charset="-128"/>
                <a:cs typeface="ＭＳ Ｐゴシック" charset="-128"/>
              </a:rPr>
              <a:t>Aunque es posible en severo SAHOS</a:t>
            </a:r>
          </a:p>
        </p:txBody>
      </p:sp>
      <p:sp>
        <p:nvSpPr>
          <p:cNvPr id="8" name="2 Marcador de contenido"/>
          <p:cNvSpPr txBox="1">
            <a:spLocks/>
          </p:cNvSpPr>
          <p:nvPr/>
        </p:nvSpPr>
        <p:spPr bwMode="auto">
          <a:xfrm>
            <a:off x="304800" y="4953000"/>
            <a:ext cx="8136904" cy="1015663"/>
          </a:xfrm>
          <a:prstGeom prst="rect">
            <a:avLst/>
          </a:prstGeom>
          <a:solidFill>
            <a:schemeClr val="bg2">
              <a:lumMod val="10000"/>
              <a:lumOff val="90000"/>
            </a:schemeClr>
          </a:solidFill>
          <a:ln>
            <a:noFill/>
            <a:miter lim="800000"/>
            <a:headEnd/>
            <a:tailEnd/>
          </a:ln>
          <a:effectLst>
            <a:glow rad="63500">
              <a:schemeClr val="accent4">
                <a:satMod val="175000"/>
                <a:alpha val="40000"/>
              </a:schemeClr>
            </a:glow>
          </a:effectLst>
          <a:extLst>
            <a:ext uri="{91240B29-F687-4F45-9708-019B960494DF}"/>
            <a:ext uri="{FAA26D3D-D897-4be2-8F04-BA451C77F1D7}"/>
          </a:extLst>
        </p:spPr>
        <p:txBody>
          <a:bodyPr>
            <a:spAutoFit/>
          </a:bodyPr>
          <a:lstStyle>
            <a:lvl1pPr marL="342900" indent="-342900" algn="l" rtl="0" eaLnBrk="0" fontAlgn="base" hangingPunct="0">
              <a:spcBef>
                <a:spcPct val="20000"/>
              </a:spcBef>
              <a:spcAft>
                <a:spcPct val="0"/>
              </a:spcAft>
              <a:buClr>
                <a:schemeClr val="folHlink"/>
              </a:buClr>
              <a:buSzPct val="90000"/>
              <a:buFont typeface="Wingdings" charset="0"/>
              <a:buChar char="n"/>
              <a:defRPr sz="2400">
                <a:solidFill>
                  <a:schemeClr val="tx1"/>
                </a:solidFill>
                <a:latin typeface="Arial" charset="0"/>
                <a:ea typeface="ＭＳ Ｐゴシック" charset="0"/>
                <a:cs typeface="ＭＳ Ｐゴシック" charset="0"/>
              </a:defRPr>
            </a:lvl1pPr>
            <a:lvl2pPr marL="742950" indent="-285750" algn="l" rtl="0" eaLnBrk="0" fontAlgn="base" hangingPunct="0">
              <a:spcBef>
                <a:spcPct val="20000"/>
              </a:spcBef>
              <a:spcAft>
                <a:spcPct val="0"/>
              </a:spcAft>
              <a:buClr>
                <a:schemeClr val="accent1"/>
              </a:buClr>
              <a:buSzPct val="75000"/>
              <a:buFont typeface="Wingdings" charset="0"/>
              <a:buChar char="n"/>
              <a:defRPr sz="2400">
                <a:solidFill>
                  <a:schemeClr val="tx1"/>
                </a:solidFill>
                <a:latin typeface="Arial" charset="0"/>
                <a:ea typeface="ＭＳ Ｐゴシック" charset="0"/>
              </a:defRPr>
            </a:lvl2pPr>
            <a:lvl3pPr marL="1143000" indent="-228600" algn="l" rtl="0" eaLnBrk="0" fontAlgn="base" hangingPunct="0">
              <a:spcBef>
                <a:spcPct val="20000"/>
              </a:spcBef>
              <a:spcAft>
                <a:spcPct val="0"/>
              </a:spcAft>
              <a:buClr>
                <a:schemeClr val="folHlink"/>
              </a:buClr>
              <a:buSzPct val="55000"/>
              <a:buFont typeface="Wingdings" charset="0"/>
              <a:buChar char="n"/>
              <a:defRPr sz="2400">
                <a:solidFill>
                  <a:schemeClr val="tx1"/>
                </a:solidFill>
                <a:latin typeface="Arial" charset="0"/>
                <a:ea typeface="ＭＳ Ｐゴシック" charset="0"/>
              </a:defRPr>
            </a:lvl3pPr>
            <a:lvl4pPr marL="1600200" indent="-228600" algn="l" rtl="0" eaLnBrk="0" fontAlgn="base" hangingPunct="0">
              <a:spcBef>
                <a:spcPct val="20000"/>
              </a:spcBef>
              <a:spcAft>
                <a:spcPct val="0"/>
              </a:spcAft>
              <a:buClr>
                <a:schemeClr val="accent1"/>
              </a:buClr>
              <a:buFont typeface="Wingdings" charset="0"/>
              <a:buChar char="§"/>
              <a:defRPr sz="2400">
                <a:solidFill>
                  <a:schemeClr val="tx1"/>
                </a:solidFill>
                <a:latin typeface="Arial" charset="0"/>
                <a:ea typeface="ＭＳ Ｐゴシック" charset="0"/>
              </a:defRPr>
            </a:lvl4pPr>
            <a:lvl5pPr marL="2057400" indent="-228600" algn="l" rtl="0" eaLnBrk="0" fontAlgn="base" hangingPunct="0">
              <a:spcBef>
                <a:spcPct val="20000"/>
              </a:spcBef>
              <a:spcAft>
                <a:spcPct val="0"/>
              </a:spcAft>
              <a:buClr>
                <a:schemeClr val="accent1"/>
              </a:buClr>
              <a:buFont typeface="Wingdings" charset="0"/>
              <a:buChar char="§"/>
              <a:defRPr sz="2400">
                <a:solidFill>
                  <a:schemeClr val="tx1"/>
                </a:solidFill>
                <a:latin typeface="Arial" charset="0"/>
                <a:ea typeface="ＭＳ Ｐゴシック" charset="0"/>
              </a:defRPr>
            </a:lvl5pPr>
            <a:lvl6pPr marL="25146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6pPr>
            <a:lvl7pPr marL="29718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7pPr>
            <a:lvl8pPr marL="34290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8pPr>
            <a:lvl9pPr marL="38862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9pPr>
          </a:lstStyle>
          <a:p>
            <a:pPr marL="457200" lvl="1" indent="0">
              <a:spcBef>
                <a:spcPct val="0"/>
              </a:spcBef>
              <a:buFont typeface="Wingdings" charset="0"/>
              <a:buNone/>
              <a:defRPr/>
            </a:pPr>
            <a:r>
              <a:rPr lang="es-ES" sz="2000" b="1" u="sng" dirty="0" smtClean="0">
                <a:latin typeface="+mn-lt"/>
                <a:cs typeface="ＭＳ Ｐゴシック" charset="-128"/>
              </a:rPr>
              <a:t>Poligrafía </a:t>
            </a:r>
          </a:p>
          <a:p>
            <a:pPr lvl="1">
              <a:spcBef>
                <a:spcPct val="0"/>
              </a:spcBef>
              <a:defRPr/>
            </a:pPr>
            <a:r>
              <a:rPr lang="es-ES" sz="2000" dirty="0" smtClean="0">
                <a:latin typeface="+mn-lt"/>
                <a:cs typeface="ＭＳ Ｐゴシック" charset="-128"/>
              </a:rPr>
              <a:t>La ventaja de mayor información es que mas fácilmente excluimos artefactos</a:t>
            </a:r>
          </a:p>
        </p:txBody>
      </p:sp>
      <p:sp>
        <p:nvSpPr>
          <p:cNvPr id="10" name="2 Marcador de contenido"/>
          <p:cNvSpPr txBox="1">
            <a:spLocks/>
          </p:cNvSpPr>
          <p:nvPr/>
        </p:nvSpPr>
        <p:spPr bwMode="auto">
          <a:xfrm>
            <a:off x="1007096" y="6324600"/>
            <a:ext cx="8136904" cy="400110"/>
          </a:xfrm>
          <a:prstGeom prst="rect">
            <a:avLst/>
          </a:prstGeom>
          <a:solidFill>
            <a:schemeClr val="bg2">
              <a:lumMod val="10000"/>
              <a:lumOff val="90000"/>
            </a:schemeClr>
          </a:solidFill>
          <a:ln>
            <a:noFill/>
            <a:miter lim="800000"/>
            <a:headEnd/>
            <a:tailEnd/>
          </a:ln>
          <a:effectLst>
            <a:glow rad="63500">
              <a:schemeClr val="accent4">
                <a:satMod val="175000"/>
                <a:alpha val="40000"/>
              </a:schemeClr>
            </a:glow>
          </a:effectLst>
          <a:extLst>
            <a:ext uri="{91240B29-F687-4F45-9708-019B960494DF}"/>
            <a:ext uri="{FAA26D3D-D897-4be2-8F04-BA451C77F1D7}"/>
          </a:extLst>
        </p:spPr>
        <p:txBody>
          <a:bodyPr>
            <a:spAutoFit/>
          </a:bodyPr>
          <a:lstStyle>
            <a:lvl1pPr marL="342900" indent="-342900" algn="l" rtl="0" eaLnBrk="0" fontAlgn="base" hangingPunct="0">
              <a:spcBef>
                <a:spcPct val="20000"/>
              </a:spcBef>
              <a:spcAft>
                <a:spcPct val="0"/>
              </a:spcAft>
              <a:buClr>
                <a:schemeClr val="folHlink"/>
              </a:buClr>
              <a:buSzPct val="90000"/>
              <a:buFont typeface="Wingdings" charset="0"/>
              <a:buChar char="n"/>
              <a:defRPr sz="2400">
                <a:solidFill>
                  <a:schemeClr val="tx1"/>
                </a:solidFill>
                <a:latin typeface="Arial" charset="0"/>
                <a:ea typeface="ＭＳ Ｐゴシック" charset="0"/>
                <a:cs typeface="ＭＳ Ｐゴシック" charset="0"/>
              </a:defRPr>
            </a:lvl1pPr>
            <a:lvl2pPr marL="742950" indent="-285750" algn="l" rtl="0" eaLnBrk="0" fontAlgn="base" hangingPunct="0">
              <a:spcBef>
                <a:spcPct val="20000"/>
              </a:spcBef>
              <a:spcAft>
                <a:spcPct val="0"/>
              </a:spcAft>
              <a:buClr>
                <a:schemeClr val="accent1"/>
              </a:buClr>
              <a:buSzPct val="75000"/>
              <a:buFont typeface="Wingdings" charset="0"/>
              <a:buChar char="n"/>
              <a:defRPr sz="2400">
                <a:solidFill>
                  <a:schemeClr val="tx1"/>
                </a:solidFill>
                <a:latin typeface="Arial" charset="0"/>
                <a:ea typeface="ＭＳ Ｐゴシック" charset="0"/>
              </a:defRPr>
            </a:lvl2pPr>
            <a:lvl3pPr marL="1143000" indent="-228600" algn="l" rtl="0" eaLnBrk="0" fontAlgn="base" hangingPunct="0">
              <a:spcBef>
                <a:spcPct val="20000"/>
              </a:spcBef>
              <a:spcAft>
                <a:spcPct val="0"/>
              </a:spcAft>
              <a:buClr>
                <a:schemeClr val="folHlink"/>
              </a:buClr>
              <a:buSzPct val="55000"/>
              <a:buFont typeface="Wingdings" charset="0"/>
              <a:buChar char="n"/>
              <a:defRPr sz="2400">
                <a:solidFill>
                  <a:schemeClr val="tx1"/>
                </a:solidFill>
                <a:latin typeface="Arial" charset="0"/>
                <a:ea typeface="ＭＳ Ｐゴシック" charset="0"/>
              </a:defRPr>
            </a:lvl3pPr>
            <a:lvl4pPr marL="1600200" indent="-228600" algn="l" rtl="0" eaLnBrk="0" fontAlgn="base" hangingPunct="0">
              <a:spcBef>
                <a:spcPct val="20000"/>
              </a:spcBef>
              <a:spcAft>
                <a:spcPct val="0"/>
              </a:spcAft>
              <a:buClr>
                <a:schemeClr val="accent1"/>
              </a:buClr>
              <a:buFont typeface="Wingdings" charset="0"/>
              <a:buChar char="§"/>
              <a:defRPr sz="2400">
                <a:solidFill>
                  <a:schemeClr val="tx1"/>
                </a:solidFill>
                <a:latin typeface="Arial" charset="0"/>
                <a:ea typeface="ＭＳ Ｐゴシック" charset="0"/>
              </a:defRPr>
            </a:lvl4pPr>
            <a:lvl5pPr marL="2057400" indent="-228600" algn="l" rtl="0" eaLnBrk="0" fontAlgn="base" hangingPunct="0">
              <a:spcBef>
                <a:spcPct val="20000"/>
              </a:spcBef>
              <a:spcAft>
                <a:spcPct val="0"/>
              </a:spcAft>
              <a:buClr>
                <a:schemeClr val="accent1"/>
              </a:buClr>
              <a:buFont typeface="Wingdings" charset="0"/>
              <a:buChar char="§"/>
              <a:defRPr sz="2400">
                <a:solidFill>
                  <a:schemeClr val="tx1"/>
                </a:solidFill>
                <a:latin typeface="Arial" charset="0"/>
                <a:ea typeface="ＭＳ Ｐゴシック" charset="0"/>
              </a:defRPr>
            </a:lvl5pPr>
            <a:lvl6pPr marL="25146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6pPr>
            <a:lvl7pPr marL="29718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7pPr>
            <a:lvl8pPr marL="34290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8pPr>
            <a:lvl9pPr marL="38862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9pPr>
          </a:lstStyle>
          <a:p>
            <a:pPr marL="457200" lvl="1" indent="0">
              <a:spcBef>
                <a:spcPct val="0"/>
              </a:spcBef>
              <a:buFont typeface="Wingdings" charset="0"/>
              <a:buNone/>
              <a:defRPr/>
            </a:pPr>
            <a:r>
              <a:rPr lang="es-ES" sz="2000" b="1" u="sng" dirty="0" smtClean="0">
                <a:latin typeface="+mn-lt"/>
                <a:cs typeface="ＭＳ Ｐゴシック" charset="-128"/>
              </a:rPr>
              <a:t>PSG</a:t>
            </a:r>
            <a:r>
              <a:rPr lang="es-ES" sz="2000" dirty="0" smtClean="0">
                <a:latin typeface="+mn-lt"/>
                <a:cs typeface="ＭＳ Ｐゴシック" charset="-128"/>
              </a:rPr>
              <a:t> nos añade la valoración del sueño</a:t>
            </a:r>
            <a:endParaRPr lang="es-ES" sz="2000" dirty="0">
              <a:latin typeface="+mn-lt"/>
              <a:cs typeface="ＭＳ Ｐゴシック" charset="-128"/>
            </a:endParaRPr>
          </a:p>
        </p:txBody>
      </p:sp>
      <p:pic>
        <p:nvPicPr>
          <p:cNvPr id="67600" name="Picture 4"/>
          <p:cNvPicPr>
            <a:picLocks noChangeAspect="1" noChangeArrowheads="1"/>
          </p:cNvPicPr>
          <p:nvPr/>
        </p:nvPicPr>
        <p:blipFill>
          <a:blip r:embed="rId3"/>
          <a:srcRect/>
          <a:stretch>
            <a:fillRect/>
          </a:stretch>
        </p:blipFill>
        <p:spPr bwMode="auto">
          <a:xfrm>
            <a:off x="7524750" y="6477000"/>
            <a:ext cx="1409700" cy="304800"/>
          </a:xfrm>
          <a:prstGeom prst="rect">
            <a:avLst/>
          </a:prstGeom>
          <a:noFill/>
          <a:ln w="9525">
            <a:noFill/>
            <a:miter lim="800000"/>
            <a:headEnd/>
            <a:tailEnd/>
          </a:ln>
        </p:spPr>
      </p:pic>
      <p:sp>
        <p:nvSpPr>
          <p:cNvPr id="12" name="1 Título"/>
          <p:cNvSpPr txBox="1">
            <a:spLocks/>
          </p:cNvSpPr>
          <p:nvPr/>
        </p:nvSpPr>
        <p:spPr bwMode="auto">
          <a:xfrm>
            <a:off x="0" y="-25400"/>
            <a:ext cx="3457575" cy="647700"/>
          </a:xfrm>
          <a:prstGeom prst="rect">
            <a:avLst/>
          </a:prstGeom>
          <a:gradFill rotWithShape="1">
            <a:gsLst>
              <a:gs pos="0">
                <a:srgbClr val="FFFFED"/>
              </a:gs>
              <a:gs pos="64999">
                <a:srgbClr val="FBFBD3"/>
              </a:gs>
              <a:gs pos="100000">
                <a:srgbClr val="FBFBC1"/>
              </a:gs>
            </a:gsLst>
            <a:lin ang="5400000" scaled="1"/>
          </a:gradFill>
          <a:ln w="9525">
            <a:solidFill>
              <a:srgbClr val="C9C994"/>
            </a:solidFill>
            <a:miter lim="800000"/>
            <a:headEnd/>
            <a:tailEnd/>
          </a:ln>
          <a:effectLst>
            <a:outerShdw dist="20000" dir="5400000" rotWithShape="0">
              <a:srgbClr val="000000">
                <a:alpha val="37999"/>
              </a:srgbClr>
            </a:outerShdw>
          </a:effectLst>
          <a:extLst>
            <a:ext uri="{FAA26D3D-D897-4be2-8F04-BA451C77F1D7}"/>
          </a:extLst>
        </p:spPr>
        <p:txBody>
          <a:bodyPr anchor="ctr">
            <a:prstTxWarp prst="textNoShape">
              <a:avLst/>
            </a:prstTxWarp>
          </a:bodyPr>
          <a:lstStyle/>
          <a:p>
            <a:pPr algn="ctr" eaLnBrk="0" hangingPunct="0">
              <a:defRPr/>
            </a:pPr>
            <a:r>
              <a:rPr lang="es-ES" sz="1600">
                <a:solidFill>
                  <a:srgbClr val="000000"/>
                </a:solidFill>
                <a:latin typeface="Arial" pitchFamily="-101" charset="0"/>
                <a:ea typeface="Arial" pitchFamily="-101" charset="0"/>
                <a:cs typeface="Arial" pitchFamily="-101" charset="0"/>
              </a:rPr>
              <a:t>Identificando los niños con CR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9634" name="Picture 4"/>
          <p:cNvPicPr>
            <a:picLocks noGrp="1" noChangeAspect="1" noChangeArrowheads="1"/>
          </p:cNvPicPr>
          <p:nvPr>
            <p:ph type="body" idx="4294967295"/>
          </p:nvPr>
        </p:nvPicPr>
        <p:blipFill>
          <a:blip r:embed="rId2"/>
          <a:srcRect/>
          <a:stretch>
            <a:fillRect/>
          </a:stretch>
        </p:blipFill>
        <p:spPr>
          <a:xfrm>
            <a:off x="2484438" y="333375"/>
            <a:ext cx="4394200" cy="6186488"/>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endParaRPr lang="es-ES_tradnl">
              <a:ea typeface="ＭＳ Ｐゴシック" pitchFamily="-104" charset="-128"/>
              <a:cs typeface="ＭＳ Ｐゴシック" pitchFamily="-104" charset="-128"/>
            </a:endParaRPr>
          </a:p>
        </p:txBody>
      </p:sp>
      <p:pic>
        <p:nvPicPr>
          <p:cNvPr id="70659" name="Picture 3"/>
          <p:cNvPicPr>
            <a:picLocks noChangeAspect="1" noChangeArrowheads="1"/>
          </p:cNvPicPr>
          <p:nvPr>
            <p:ph type="body" idx="1"/>
          </p:nvPr>
        </p:nvPicPr>
        <p:blipFill>
          <a:blip r:embed="rId2"/>
          <a:srcRect t="13364" b="3894"/>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Título 1"/>
          <p:cNvSpPr>
            <a:spLocks noGrp="1"/>
          </p:cNvSpPr>
          <p:nvPr>
            <p:ph type="title"/>
          </p:nvPr>
        </p:nvSpPr>
        <p:spPr/>
        <p:txBody>
          <a:bodyPr/>
          <a:lstStyle/>
          <a:p>
            <a:endParaRPr lang="es-ES_tradnl">
              <a:ea typeface="ＭＳ Ｐゴシック" pitchFamily="-104" charset="-128"/>
              <a:cs typeface="ＭＳ Ｐゴシック" pitchFamily="-104" charset="-128"/>
            </a:endParaRPr>
          </a:p>
        </p:txBody>
      </p:sp>
      <p:sp>
        <p:nvSpPr>
          <p:cNvPr id="2" name="1 Título"/>
          <p:cNvSpPr txBox="1">
            <a:spLocks/>
          </p:cNvSpPr>
          <p:nvPr/>
        </p:nvSpPr>
        <p:spPr bwMode="auto">
          <a:xfrm>
            <a:off x="-36513" y="-26988"/>
            <a:ext cx="3744913" cy="792163"/>
          </a:xfrm>
          <a:prstGeom prst="rect">
            <a:avLst/>
          </a:prstGeom>
          <a:gradFill rotWithShape="1">
            <a:gsLst>
              <a:gs pos="0">
                <a:srgbClr val="FFFFED"/>
              </a:gs>
              <a:gs pos="64999">
                <a:srgbClr val="FBFBD3"/>
              </a:gs>
              <a:gs pos="100000">
                <a:srgbClr val="FBFBC1"/>
              </a:gs>
            </a:gsLst>
            <a:lin ang="5400000" scaled="1"/>
          </a:gradFill>
          <a:ln w="9525">
            <a:solidFill>
              <a:srgbClr val="C9C994"/>
            </a:solidFill>
            <a:miter lim="800000"/>
            <a:headEnd/>
            <a:tailEnd/>
          </a:ln>
          <a:effectLst>
            <a:outerShdw dist="20000" dir="5400000" rotWithShape="0">
              <a:srgbClr val="000000">
                <a:alpha val="37999"/>
              </a:srgbClr>
            </a:outerShdw>
          </a:effectLst>
          <a:extLst>
            <a:ext uri="{FAA26D3D-D897-4be2-8F04-BA451C77F1D7}"/>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s-ES" sz="1600">
                <a:solidFill>
                  <a:srgbClr val="000000"/>
                </a:solidFill>
                <a:cs typeface="Arial" charset="0"/>
              </a:rPr>
              <a:t>Identificando los niños con Riesgo de Complicaciones Respiratorias</a:t>
            </a:r>
          </a:p>
        </p:txBody>
      </p:sp>
      <p:sp>
        <p:nvSpPr>
          <p:cNvPr id="73731" name="1 Título"/>
          <p:cNvSpPr txBox="1">
            <a:spLocks/>
          </p:cNvSpPr>
          <p:nvPr/>
        </p:nvSpPr>
        <p:spPr bwMode="auto">
          <a:xfrm>
            <a:off x="3276600" y="476250"/>
            <a:ext cx="3384550" cy="920750"/>
          </a:xfrm>
          <a:prstGeom prst="rect">
            <a:avLst/>
          </a:prstGeom>
          <a:gradFill rotWithShape="1">
            <a:gsLst>
              <a:gs pos="0">
                <a:srgbClr val="FFFFED"/>
              </a:gs>
              <a:gs pos="64999">
                <a:srgbClr val="FBFBD3"/>
              </a:gs>
              <a:gs pos="100000">
                <a:srgbClr val="FBFBC1"/>
              </a:gs>
            </a:gsLst>
            <a:lin ang="5400000" scaled="1"/>
          </a:gradFill>
          <a:ln w="9525">
            <a:solidFill>
              <a:srgbClr val="C9C994"/>
            </a:solidFill>
            <a:miter lim="800000"/>
            <a:headEnd/>
            <a:tailEnd/>
          </a:ln>
          <a:effectLst>
            <a:outerShdw dist="20000" dir="5400000" rotWithShape="0">
              <a:srgbClr val="000000">
                <a:alpha val="37999"/>
              </a:srgbClr>
            </a:outerShdw>
          </a:effectLst>
          <a:extLst>
            <a:ext uri="{FAA26D3D-D897-4be2-8F04-BA451C77F1D7}"/>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s-ES" sz="2800">
                <a:solidFill>
                  <a:srgbClr val="000000"/>
                </a:solidFill>
                <a:cs typeface="Arial" charset="0"/>
              </a:rPr>
              <a:t>Monitorización del sueño</a:t>
            </a:r>
          </a:p>
        </p:txBody>
      </p:sp>
      <p:sp>
        <p:nvSpPr>
          <p:cNvPr id="6" name="2 Marcador de contenido"/>
          <p:cNvSpPr txBox="1">
            <a:spLocks/>
          </p:cNvSpPr>
          <p:nvPr/>
        </p:nvSpPr>
        <p:spPr bwMode="auto">
          <a:xfrm>
            <a:off x="228600" y="1143000"/>
            <a:ext cx="2880320" cy="400110"/>
          </a:xfrm>
          <a:prstGeom prst="rect">
            <a:avLst/>
          </a:prstGeom>
          <a:solidFill>
            <a:schemeClr val="bg2">
              <a:lumMod val="10000"/>
              <a:lumOff val="90000"/>
            </a:schemeClr>
          </a:solidFill>
          <a:ln>
            <a:noFill/>
            <a:miter lim="800000"/>
            <a:headEnd/>
            <a:tailEnd/>
          </a:ln>
          <a:effectLst>
            <a:glow rad="63500">
              <a:schemeClr val="accent4">
                <a:satMod val="175000"/>
                <a:alpha val="40000"/>
              </a:schemeClr>
            </a:glow>
          </a:effectLst>
          <a:extLst>
            <a:ext uri="{91240B29-F687-4F45-9708-019B960494DF}"/>
            <a:ext uri="{FAA26D3D-D897-4be2-8F04-BA451C77F1D7}"/>
          </a:extLst>
        </p:spPr>
        <p:txBody>
          <a:bodyPr>
            <a:spAutoFit/>
          </a:bodyPr>
          <a:lstStyle>
            <a:lvl1pPr marL="342900" indent="-342900" algn="l" rtl="0" eaLnBrk="0" fontAlgn="base" hangingPunct="0">
              <a:spcBef>
                <a:spcPct val="20000"/>
              </a:spcBef>
              <a:spcAft>
                <a:spcPct val="0"/>
              </a:spcAft>
              <a:buClr>
                <a:schemeClr val="folHlink"/>
              </a:buClr>
              <a:buSzPct val="90000"/>
              <a:buFont typeface="Wingdings" charset="0"/>
              <a:buChar char="n"/>
              <a:defRPr sz="2400">
                <a:solidFill>
                  <a:schemeClr val="tx1"/>
                </a:solidFill>
                <a:latin typeface="Arial" charset="0"/>
                <a:ea typeface="ＭＳ Ｐゴシック" charset="0"/>
                <a:cs typeface="ＭＳ Ｐゴシック" charset="0"/>
              </a:defRPr>
            </a:lvl1pPr>
            <a:lvl2pPr marL="742950" indent="-285750" algn="l" rtl="0" eaLnBrk="0" fontAlgn="base" hangingPunct="0">
              <a:spcBef>
                <a:spcPct val="20000"/>
              </a:spcBef>
              <a:spcAft>
                <a:spcPct val="0"/>
              </a:spcAft>
              <a:buClr>
                <a:schemeClr val="accent1"/>
              </a:buClr>
              <a:buSzPct val="75000"/>
              <a:buFont typeface="Wingdings" charset="0"/>
              <a:buChar char="n"/>
              <a:defRPr sz="2400">
                <a:solidFill>
                  <a:schemeClr val="tx1"/>
                </a:solidFill>
                <a:latin typeface="Arial" charset="0"/>
                <a:ea typeface="ＭＳ Ｐゴシック" charset="0"/>
              </a:defRPr>
            </a:lvl2pPr>
            <a:lvl3pPr marL="1143000" indent="-228600" algn="l" rtl="0" eaLnBrk="0" fontAlgn="base" hangingPunct="0">
              <a:spcBef>
                <a:spcPct val="20000"/>
              </a:spcBef>
              <a:spcAft>
                <a:spcPct val="0"/>
              </a:spcAft>
              <a:buClr>
                <a:schemeClr val="folHlink"/>
              </a:buClr>
              <a:buSzPct val="55000"/>
              <a:buFont typeface="Wingdings" charset="0"/>
              <a:buChar char="n"/>
              <a:defRPr sz="2400">
                <a:solidFill>
                  <a:schemeClr val="tx1"/>
                </a:solidFill>
                <a:latin typeface="Arial" charset="0"/>
                <a:ea typeface="ＭＳ Ｐゴシック" charset="0"/>
              </a:defRPr>
            </a:lvl3pPr>
            <a:lvl4pPr marL="1600200" indent="-228600" algn="l" rtl="0" eaLnBrk="0" fontAlgn="base" hangingPunct="0">
              <a:spcBef>
                <a:spcPct val="20000"/>
              </a:spcBef>
              <a:spcAft>
                <a:spcPct val="0"/>
              </a:spcAft>
              <a:buClr>
                <a:schemeClr val="accent1"/>
              </a:buClr>
              <a:buFont typeface="Wingdings" charset="0"/>
              <a:buChar char="§"/>
              <a:defRPr sz="2400">
                <a:solidFill>
                  <a:schemeClr val="tx1"/>
                </a:solidFill>
                <a:latin typeface="Arial" charset="0"/>
                <a:ea typeface="ＭＳ Ｐゴシック" charset="0"/>
              </a:defRPr>
            </a:lvl4pPr>
            <a:lvl5pPr marL="2057400" indent="-228600" algn="l" rtl="0" eaLnBrk="0" fontAlgn="base" hangingPunct="0">
              <a:spcBef>
                <a:spcPct val="20000"/>
              </a:spcBef>
              <a:spcAft>
                <a:spcPct val="0"/>
              </a:spcAft>
              <a:buClr>
                <a:schemeClr val="accent1"/>
              </a:buClr>
              <a:buFont typeface="Wingdings" charset="0"/>
              <a:buChar char="§"/>
              <a:defRPr sz="2400">
                <a:solidFill>
                  <a:schemeClr val="tx1"/>
                </a:solidFill>
                <a:latin typeface="Arial" charset="0"/>
                <a:ea typeface="ＭＳ Ｐゴシック" charset="0"/>
              </a:defRPr>
            </a:lvl5pPr>
            <a:lvl6pPr marL="25146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6pPr>
            <a:lvl7pPr marL="29718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7pPr>
            <a:lvl8pPr marL="34290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8pPr>
            <a:lvl9pPr marL="38862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9pPr>
          </a:lstStyle>
          <a:p>
            <a:pPr marL="457200" lvl="1" indent="0">
              <a:spcBef>
                <a:spcPct val="0"/>
              </a:spcBef>
              <a:buFont typeface="Wingdings" charset="0"/>
              <a:buNone/>
              <a:defRPr/>
            </a:pPr>
            <a:r>
              <a:rPr lang="es-ES" sz="2000" dirty="0" smtClean="0">
                <a:cs typeface="ＭＳ Ｐゴシック" charset="-128"/>
              </a:rPr>
              <a:t>Cuando?</a:t>
            </a:r>
          </a:p>
        </p:txBody>
      </p:sp>
      <p:sp>
        <p:nvSpPr>
          <p:cNvPr id="7" name="2 Marcador de contenido"/>
          <p:cNvSpPr txBox="1">
            <a:spLocks/>
          </p:cNvSpPr>
          <p:nvPr/>
        </p:nvSpPr>
        <p:spPr bwMode="auto">
          <a:xfrm>
            <a:off x="1187624" y="1600200"/>
            <a:ext cx="7632848" cy="1323439"/>
          </a:xfrm>
          <a:prstGeom prst="rect">
            <a:avLst/>
          </a:prstGeom>
          <a:solidFill>
            <a:schemeClr val="bg2">
              <a:lumMod val="10000"/>
              <a:lumOff val="90000"/>
            </a:schemeClr>
          </a:solidFill>
          <a:ln>
            <a:noFill/>
            <a:miter lim="800000"/>
            <a:headEnd/>
            <a:tailEnd/>
          </a:ln>
          <a:effectLst>
            <a:glow rad="63500">
              <a:schemeClr val="accent4">
                <a:satMod val="175000"/>
                <a:alpha val="40000"/>
              </a:schemeClr>
            </a:glow>
          </a:effectLst>
          <a:extLst>
            <a:ext uri="{91240B29-F687-4F45-9708-019B960494DF}"/>
            <a:ext uri="{FAA26D3D-D897-4be2-8F04-BA451C77F1D7}"/>
          </a:extLst>
        </p:spPr>
        <p:txBody>
          <a:bodyPr>
            <a:prstTxWarp prst="textNoShape">
              <a:avLst/>
            </a:prstTxWarp>
            <a:spAutoFit/>
          </a:bodyPr>
          <a:lstStyle/>
          <a:p>
            <a:pPr lvl="1" eaLnBrk="0" hangingPunct="0">
              <a:buClr>
                <a:schemeClr val="accent1"/>
              </a:buClr>
              <a:buSzPct val="75000"/>
              <a:buFont typeface="Wingdings" charset="2"/>
              <a:buNone/>
              <a:defRPr/>
            </a:pPr>
            <a:r>
              <a:rPr lang="es-ES" sz="2000" b="1" u="sng">
                <a:latin typeface="Arial" charset="0"/>
                <a:ea typeface="ＭＳ Ｐゴシック" charset="-128"/>
                <a:cs typeface="ＭＳ Ｐゴシック" charset="-128"/>
              </a:rPr>
              <a:t>Recomendación:</a:t>
            </a:r>
            <a:r>
              <a:rPr lang="es-ES" sz="2000">
                <a:latin typeface="Arial" charset="0"/>
                <a:ea typeface="ＭＳ Ｐゴシック" charset="-128"/>
                <a:cs typeface="ＭＳ Ｐゴシック" charset="-128"/>
              </a:rPr>
              <a:t/>
            </a:r>
            <a:br>
              <a:rPr lang="es-ES" sz="2000">
                <a:latin typeface="Arial" charset="0"/>
                <a:ea typeface="ＭＳ Ｐゴシック" charset="-128"/>
                <a:cs typeface="ＭＳ Ｐゴシック" charset="-128"/>
              </a:rPr>
            </a:br>
            <a:r>
              <a:rPr lang="es-ES" sz="2000">
                <a:latin typeface="Arial" charset="0"/>
                <a:ea typeface="ＭＳ Ｐゴシック" charset="-128"/>
                <a:cs typeface="ＭＳ Ｐゴシック" charset="-128"/>
              </a:rPr>
              <a:t>Valoración de TRS  </a:t>
            </a:r>
            <a:r>
              <a:rPr lang="es-ES" sz="2000" u="sng">
                <a:latin typeface="Arial" charset="0"/>
                <a:ea typeface="ＭＳ Ｐゴシック" charset="-128"/>
                <a:cs typeface="ＭＳ Ｐゴシック" charset="-128"/>
              </a:rPr>
              <a:t>al menos anualmente</a:t>
            </a:r>
            <a:r>
              <a:rPr lang="es-ES" sz="2000">
                <a:latin typeface="Arial" charset="0"/>
                <a:ea typeface="ＭＳ Ｐゴシック" charset="-128"/>
                <a:cs typeface="ＭＳ Ｐゴシック" charset="-128"/>
              </a:rPr>
              <a:t>:</a:t>
            </a:r>
          </a:p>
          <a:p>
            <a:pPr marL="1143000" lvl="2" indent="-228600" eaLnBrk="0" hangingPunct="0">
              <a:buClr>
                <a:schemeClr val="folHlink"/>
              </a:buClr>
              <a:buSzPct val="55000"/>
              <a:buFont typeface="Wingdings" charset="2"/>
              <a:buChar char="n"/>
              <a:defRPr/>
            </a:pPr>
            <a:r>
              <a:rPr lang="es-ES" sz="2000">
                <a:latin typeface="Arial" charset="0"/>
                <a:ea typeface="ＭＳ Ｐゴシック" charset="-128"/>
                <a:cs typeface="ＭＳ Ｐゴシック" charset="-128"/>
              </a:rPr>
              <a:t>En niños con CV &lt;60% del predicho</a:t>
            </a:r>
          </a:p>
          <a:p>
            <a:pPr marL="1143000" lvl="2" indent="-228600" eaLnBrk="0" hangingPunct="0">
              <a:buClr>
                <a:schemeClr val="folHlink"/>
              </a:buClr>
              <a:buSzPct val="55000"/>
              <a:buFont typeface="Wingdings" charset="2"/>
              <a:buChar char="n"/>
              <a:defRPr/>
            </a:pPr>
            <a:r>
              <a:rPr lang="es-ES" sz="2000">
                <a:latin typeface="Arial" charset="0"/>
                <a:ea typeface="ＭＳ Ｐゴシック" charset="-128"/>
                <a:cs typeface="ＭＳ Ｐゴシック" charset="-128"/>
              </a:rPr>
              <a:t>No andan o han dejado de andar    </a:t>
            </a:r>
            <a:r>
              <a:rPr lang="es-ES" sz="2000" b="1">
                <a:latin typeface="Arial" charset="0"/>
                <a:ea typeface="ＭＳ Ｐゴシック" charset="-128"/>
                <a:cs typeface="ＭＳ Ｐゴシック" charset="-128"/>
              </a:rPr>
              <a:t>D</a:t>
            </a:r>
            <a:r>
              <a:rPr lang="es-ES" sz="2000">
                <a:latin typeface="Arial" charset="0"/>
                <a:ea typeface="ＭＳ Ｐゴシック" charset="-128"/>
                <a:cs typeface="ＭＳ Ｐゴシック" charset="-128"/>
              </a:rPr>
              <a:t>  </a:t>
            </a:r>
          </a:p>
        </p:txBody>
      </p:sp>
      <p:sp>
        <p:nvSpPr>
          <p:cNvPr id="8" name="2 Marcador de contenido"/>
          <p:cNvSpPr txBox="1">
            <a:spLocks/>
          </p:cNvSpPr>
          <p:nvPr/>
        </p:nvSpPr>
        <p:spPr bwMode="auto">
          <a:xfrm>
            <a:off x="179512" y="3048000"/>
            <a:ext cx="7632848" cy="1938992"/>
          </a:xfrm>
          <a:prstGeom prst="rect">
            <a:avLst/>
          </a:prstGeom>
          <a:solidFill>
            <a:schemeClr val="bg2">
              <a:lumMod val="10000"/>
              <a:lumOff val="90000"/>
            </a:schemeClr>
          </a:solidFill>
          <a:ln>
            <a:noFill/>
            <a:miter lim="800000"/>
            <a:headEnd/>
            <a:tailEnd/>
          </a:ln>
          <a:effectLst>
            <a:glow rad="63500">
              <a:schemeClr val="accent4">
                <a:satMod val="175000"/>
                <a:alpha val="40000"/>
              </a:schemeClr>
            </a:glow>
          </a:effectLst>
          <a:extLst>
            <a:ext uri="{91240B29-F687-4F45-9708-019B960494DF}"/>
            <a:ext uri="{FAA26D3D-D897-4be2-8F04-BA451C77F1D7}"/>
          </a:extLst>
        </p:spPr>
        <p:txBody>
          <a:bodyPr>
            <a:prstTxWarp prst="textNoShape">
              <a:avLst/>
            </a:prstTxWarp>
            <a:spAutoFit/>
          </a:bodyPr>
          <a:lstStyle/>
          <a:p>
            <a:pPr lvl="1" eaLnBrk="0" hangingPunct="0">
              <a:buClr>
                <a:schemeClr val="accent1"/>
              </a:buClr>
              <a:buSzPct val="75000"/>
              <a:buFont typeface="Wingdings" charset="2"/>
              <a:buNone/>
              <a:defRPr/>
            </a:pPr>
            <a:r>
              <a:rPr lang="es-ES" sz="2000" b="1" u="sng">
                <a:latin typeface="Arial" charset="0"/>
                <a:ea typeface="ＭＳ Ｐゴシック" charset="-128"/>
                <a:cs typeface="ＭＳ Ｐゴシック" charset="-128"/>
              </a:rPr>
              <a:t>Buena Práctica</a:t>
            </a:r>
            <a:r>
              <a:rPr lang="es-ES" sz="2000">
                <a:latin typeface="Arial" charset="0"/>
                <a:ea typeface="ＭＳ Ｐゴシック" charset="-128"/>
                <a:cs typeface="ＭＳ Ｐゴシック" charset="-128"/>
              </a:rPr>
              <a:t/>
            </a:r>
            <a:br>
              <a:rPr lang="es-ES" sz="2000">
                <a:latin typeface="Arial" charset="0"/>
                <a:ea typeface="ＭＳ Ｐゴシック" charset="-128"/>
                <a:cs typeface="ＭＳ Ｐゴシック" charset="-128"/>
              </a:rPr>
            </a:br>
            <a:r>
              <a:rPr lang="es-ES" sz="2000">
                <a:latin typeface="Arial" charset="0"/>
                <a:ea typeface="ＭＳ Ｐゴシック" charset="-128"/>
                <a:cs typeface="ＭＳ Ｐゴシック" charset="-128"/>
              </a:rPr>
              <a:t>Valoración de TRS </a:t>
            </a:r>
            <a:r>
              <a:rPr lang="es-ES" sz="2000" u="sng">
                <a:latin typeface="Arial" charset="0"/>
                <a:ea typeface="ＭＳ Ｐゴシック" charset="-128"/>
                <a:cs typeface="ＭＳ Ｐゴシック" charset="-128"/>
              </a:rPr>
              <a:t>al menos anualmente</a:t>
            </a:r>
            <a:r>
              <a:rPr lang="es-ES" sz="2000">
                <a:latin typeface="Arial" charset="0"/>
                <a:ea typeface="ＭＳ Ｐゴシック" charset="-128"/>
                <a:cs typeface="ＭＳ Ｐゴシック" charset="-128"/>
              </a:rPr>
              <a:t>:</a:t>
            </a:r>
          </a:p>
          <a:p>
            <a:pPr marL="1143000" lvl="2" indent="-228600" eaLnBrk="0" hangingPunct="0">
              <a:buClr>
                <a:schemeClr val="folHlink"/>
              </a:buClr>
              <a:buSzPct val="55000"/>
              <a:buFont typeface="Wingdings" charset="2"/>
              <a:buChar char="n"/>
              <a:defRPr/>
            </a:pPr>
            <a:r>
              <a:rPr lang="es-ES" sz="2000">
                <a:latin typeface="Arial" charset="0"/>
                <a:ea typeface="ＭＳ Ｐゴシック" charset="-128"/>
                <a:cs typeface="ＭＳ Ｐゴシック" charset="-128"/>
              </a:rPr>
              <a:t>Lactantes con debilidad</a:t>
            </a:r>
          </a:p>
          <a:p>
            <a:pPr marL="1143000" lvl="2" indent="-228600" eaLnBrk="0" hangingPunct="0">
              <a:buClr>
                <a:schemeClr val="folHlink"/>
              </a:buClr>
              <a:buSzPct val="55000"/>
              <a:buFont typeface="Wingdings" charset="2"/>
              <a:buChar char="n"/>
              <a:defRPr/>
            </a:pPr>
            <a:r>
              <a:rPr lang="es-ES" sz="2000">
                <a:latin typeface="Arial" charset="0"/>
                <a:ea typeface="ＭＳ Ｐゴシック" charset="-128"/>
                <a:cs typeface="ＭＳ Ｐゴシック" charset="-128"/>
              </a:rPr>
              <a:t>Niños con DNM que tienes síntomas de SAOS o hV</a:t>
            </a:r>
          </a:p>
          <a:p>
            <a:pPr marL="1143000" lvl="2" indent="-228600" eaLnBrk="0" hangingPunct="0">
              <a:buClr>
                <a:schemeClr val="folHlink"/>
              </a:buClr>
              <a:buSzPct val="55000"/>
              <a:buFont typeface="Wingdings" charset="2"/>
              <a:buChar char="n"/>
              <a:defRPr/>
            </a:pPr>
            <a:r>
              <a:rPr lang="es-ES" sz="2000">
                <a:latin typeface="Arial" charset="0"/>
                <a:ea typeface="ＭＳ Ｐゴシック" charset="-128"/>
                <a:cs typeface="ＭＳ Ｐゴシック" charset="-128"/>
              </a:rPr>
              <a:t>Niños con debilidad diafragmática </a:t>
            </a:r>
          </a:p>
          <a:p>
            <a:pPr marL="1143000" lvl="2" indent="-228600" eaLnBrk="0" hangingPunct="0">
              <a:buClr>
                <a:schemeClr val="folHlink"/>
              </a:buClr>
              <a:buSzPct val="55000"/>
              <a:buFont typeface="Wingdings" charset="2"/>
              <a:buChar char="n"/>
              <a:defRPr/>
            </a:pPr>
            <a:r>
              <a:rPr lang="es-ES" sz="2000">
                <a:latin typeface="Arial" charset="0"/>
                <a:ea typeface="ＭＳ Ｐゴシック" charset="-128"/>
                <a:cs typeface="ＭＳ Ｐゴシック" charset="-128"/>
              </a:rPr>
              <a:t>Niños con Síndromes de Epina Rígida    √ </a:t>
            </a:r>
          </a:p>
        </p:txBody>
      </p:sp>
      <p:sp>
        <p:nvSpPr>
          <p:cNvPr id="10" name="2 Marcador de contenido"/>
          <p:cNvSpPr txBox="1">
            <a:spLocks/>
          </p:cNvSpPr>
          <p:nvPr/>
        </p:nvSpPr>
        <p:spPr bwMode="auto">
          <a:xfrm>
            <a:off x="971600" y="5105400"/>
            <a:ext cx="7632848" cy="1631216"/>
          </a:xfrm>
          <a:prstGeom prst="rect">
            <a:avLst/>
          </a:prstGeom>
          <a:solidFill>
            <a:schemeClr val="bg2">
              <a:lumMod val="10000"/>
              <a:lumOff val="90000"/>
            </a:schemeClr>
          </a:solidFill>
          <a:ln>
            <a:noFill/>
            <a:miter lim="800000"/>
            <a:headEnd/>
            <a:tailEnd/>
          </a:ln>
          <a:effectLst>
            <a:glow rad="63500">
              <a:schemeClr val="accent4">
                <a:satMod val="175000"/>
                <a:alpha val="40000"/>
              </a:schemeClr>
            </a:glow>
          </a:effectLst>
          <a:extLst>
            <a:ext uri="{91240B29-F687-4F45-9708-019B960494DF}"/>
            <a:ext uri="{FAA26D3D-D897-4be2-8F04-BA451C77F1D7}"/>
          </a:extLst>
        </p:spPr>
        <p:txBody>
          <a:bodyPr>
            <a:prstTxWarp prst="textNoShape">
              <a:avLst/>
            </a:prstTxWarp>
            <a:spAutoFit/>
          </a:bodyPr>
          <a:lstStyle/>
          <a:p>
            <a:pPr lvl="1" eaLnBrk="0" hangingPunct="0">
              <a:buClr>
                <a:schemeClr val="accent1"/>
              </a:buClr>
              <a:buSzPct val="75000"/>
              <a:buFont typeface="Wingdings" charset="2"/>
              <a:buNone/>
              <a:defRPr/>
            </a:pPr>
            <a:r>
              <a:rPr lang="es-ES" sz="2000" b="1" u="sng">
                <a:latin typeface="Arial" charset="0"/>
                <a:ea typeface="ＭＳ Ｐゴシック" charset="-128"/>
                <a:cs typeface="ＭＳ Ｐゴシック" charset="-128"/>
              </a:rPr>
              <a:t> Buena Práctica</a:t>
            </a:r>
            <a:r>
              <a:rPr lang="es-ES" sz="2000">
                <a:latin typeface="Arial" charset="0"/>
                <a:ea typeface="ＭＳ Ｐゴシック" charset="-128"/>
                <a:cs typeface="ＭＳ Ｐゴシック" charset="-128"/>
              </a:rPr>
              <a:t/>
            </a:r>
            <a:br>
              <a:rPr lang="es-ES" sz="2000">
                <a:latin typeface="Arial" charset="0"/>
                <a:ea typeface="ＭＳ Ｐゴシック" charset="-128"/>
                <a:cs typeface="ＭＳ Ｐゴシック" charset="-128"/>
              </a:rPr>
            </a:br>
            <a:r>
              <a:rPr lang="es-ES" sz="2000">
                <a:latin typeface="Arial" charset="0"/>
                <a:ea typeface="ＭＳ Ｐゴシック" charset="-128"/>
                <a:cs typeface="ＭＳ Ｐゴシック" charset="-128"/>
              </a:rPr>
              <a:t>Valoración de TRS </a:t>
            </a:r>
            <a:r>
              <a:rPr lang="es-ES" sz="2000" u="sng">
                <a:latin typeface="Arial" charset="0"/>
                <a:ea typeface="ＭＳ Ｐゴシック" charset="-128"/>
                <a:cs typeface="ＭＳ Ｐゴシック" charset="-128"/>
              </a:rPr>
              <a:t>mas frecuente que anualmente</a:t>
            </a:r>
            <a:r>
              <a:rPr lang="es-ES" sz="2000">
                <a:latin typeface="Arial" charset="0"/>
                <a:ea typeface="ＭＳ Ｐゴシック" charset="-128"/>
                <a:cs typeface="ＭＳ Ｐゴシック" charset="-128"/>
              </a:rPr>
              <a:t>:</a:t>
            </a:r>
          </a:p>
          <a:p>
            <a:pPr marL="1143000" lvl="2" indent="-228600" eaLnBrk="0" hangingPunct="0">
              <a:buClr>
                <a:schemeClr val="folHlink"/>
              </a:buClr>
              <a:buSzPct val="55000"/>
              <a:buFont typeface="Wingdings" charset="2"/>
              <a:buChar char="n"/>
              <a:defRPr/>
            </a:pPr>
            <a:r>
              <a:rPr lang="es-ES" sz="2000">
                <a:latin typeface="Arial" charset="0"/>
                <a:ea typeface="ＭＳ Ｐゴシック" charset="-128"/>
                <a:cs typeface="ＭＳ Ｐゴシック" charset="-128"/>
              </a:rPr>
              <a:t>Niños pequeños cuya progresión es incierta</a:t>
            </a:r>
          </a:p>
          <a:p>
            <a:pPr marL="1143000" lvl="2" indent="-228600" eaLnBrk="0" hangingPunct="0">
              <a:buClr>
                <a:schemeClr val="folHlink"/>
              </a:buClr>
              <a:buSzPct val="55000"/>
              <a:buFont typeface="Wingdings" charset="2"/>
              <a:buChar char="n"/>
              <a:defRPr/>
            </a:pPr>
            <a:r>
              <a:rPr lang="es-ES" sz="2000">
                <a:latin typeface="Arial" charset="0"/>
                <a:ea typeface="ＭＳ Ｐゴシック" charset="-128"/>
                <a:cs typeface="ＭＳ Ｐゴシック" charset="-128"/>
              </a:rPr>
              <a:t>Niños mayores que han mostrado deterioro clínico, o infecciones respiratorias o síntomas de SDB √ </a:t>
            </a:r>
          </a:p>
        </p:txBody>
      </p:sp>
      <p:pic>
        <p:nvPicPr>
          <p:cNvPr id="71697" name="Picture 4"/>
          <p:cNvPicPr>
            <a:picLocks noChangeAspect="1" noChangeArrowheads="1"/>
          </p:cNvPicPr>
          <p:nvPr/>
        </p:nvPicPr>
        <p:blipFill>
          <a:blip r:embed="rId3"/>
          <a:srcRect/>
          <a:stretch>
            <a:fillRect/>
          </a:stretch>
        </p:blipFill>
        <p:spPr bwMode="auto">
          <a:xfrm>
            <a:off x="7524750" y="6553200"/>
            <a:ext cx="1409700" cy="30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Title 1"/>
          <p:cNvSpPr>
            <a:spLocks noGrp="1"/>
          </p:cNvSpPr>
          <p:nvPr>
            <p:ph type="title"/>
          </p:nvPr>
        </p:nvSpPr>
        <p:spPr>
          <a:xfrm>
            <a:off x="1857375" y="277813"/>
            <a:ext cx="5857875" cy="865187"/>
          </a:xfrm>
          <a:gradFill rotWithShape="1">
            <a:gsLst>
              <a:gs pos="0">
                <a:srgbClr val="FFFFED"/>
              </a:gs>
              <a:gs pos="64999">
                <a:srgbClr val="FBFBD3"/>
              </a:gs>
              <a:gs pos="100000">
                <a:srgbClr val="FBFBC1"/>
              </a:gs>
            </a:gsLst>
            <a:lin ang="5400000" scaled="1"/>
          </a:gradFill>
          <a:ln cap="flat">
            <a:solidFill>
              <a:srgbClr val="C9C994"/>
            </a:solidFill>
          </a:ln>
          <a:effectLst>
            <a:outerShdw blurRad="63500" dist="20000" dir="5400000" rotWithShape="0">
              <a:srgbClr val="000000">
                <a:alpha val="37999"/>
              </a:srgbClr>
            </a:outerShdw>
          </a:effectLst>
        </p:spPr>
        <p:txBody>
          <a:bodyPr/>
          <a:lstStyle/>
          <a:p>
            <a:pPr algn="ctr">
              <a:defRPr/>
            </a:pPr>
            <a:r>
              <a:rPr lang="es-ES" sz="3200" smtClean="0">
                <a:solidFill>
                  <a:srgbClr val="000000"/>
                </a:solidFill>
                <a:latin typeface="Arial" pitchFamily="34" charset="0"/>
                <a:ea typeface="ＭＳ Ｐゴシック" pitchFamily="34" charset="-128"/>
                <a:cs typeface="Arial" pitchFamily="34" charset="0"/>
              </a:rPr>
              <a:t>Infecciones pulmonares</a:t>
            </a:r>
          </a:p>
        </p:txBody>
      </p:sp>
      <p:sp>
        <p:nvSpPr>
          <p:cNvPr id="39939" name="Content Placeholder 2"/>
          <p:cNvSpPr>
            <a:spLocks noGrp="1"/>
          </p:cNvSpPr>
          <p:nvPr>
            <p:ph idx="1"/>
          </p:nvPr>
        </p:nvSpPr>
        <p:spPr>
          <a:xfrm>
            <a:off x="990600" y="2286000"/>
            <a:ext cx="6083717" cy="1508105"/>
          </a:xfrm>
          <a:solidFill>
            <a:schemeClr val="bg2">
              <a:lumMod val="10000"/>
              <a:lumOff val="90000"/>
            </a:schemeClr>
          </a:solidFill>
          <a:effectLst>
            <a:glow rad="63500">
              <a:schemeClr val="accent4">
                <a:satMod val="175000"/>
                <a:alpha val="40000"/>
              </a:schemeClr>
            </a:glow>
          </a:effectLst>
          <a:extLst>
            <a:ext uri="{91240B29-F687-4F45-9708-019B960494DF}"/>
          </a:extLst>
        </p:spPr>
        <p:txBody>
          <a:bodyPr>
            <a:spAutoFit/>
          </a:bodyPr>
          <a:lstStyle/>
          <a:p>
            <a:pPr marL="0" indent="0">
              <a:spcBef>
                <a:spcPct val="0"/>
              </a:spcBef>
              <a:buFont typeface="Wingdings" pitchFamily="-104" charset="2"/>
              <a:buNone/>
            </a:pPr>
            <a:r>
              <a:rPr lang="es-ES" sz="2000" b="1" u="sng">
                <a:ea typeface="ＭＳ Ｐゴシック" pitchFamily="-104" charset="-128"/>
                <a:cs typeface="ＭＳ Ｐゴシック" pitchFamily="-104" charset="-128"/>
              </a:rPr>
              <a:t> Infecciones víricas,</a:t>
            </a:r>
          </a:p>
          <a:p>
            <a:pPr lvl="1"/>
            <a:r>
              <a:rPr lang="es-ES" sz="2000">
                <a:ea typeface="ＭＳ Ｐゴシック" pitchFamily="-104" charset="-128"/>
                <a:cs typeface="ＭＳ Ｐゴシック" pitchFamily="-104" charset="-128"/>
              </a:rPr>
              <a:t> lo mas frecuente y severa (pandemia H1N1). </a:t>
            </a:r>
          </a:p>
          <a:p>
            <a:pPr lvl="1"/>
            <a:r>
              <a:rPr lang="es-ES" sz="2000">
                <a:ea typeface="ＭＳ Ｐゴシック" pitchFamily="-104" charset="-128"/>
                <a:cs typeface="ＭＳ Ｐゴシック" pitchFamily="-104" charset="-128"/>
              </a:rPr>
              <a:t>vacunación y lavado de manos.</a:t>
            </a:r>
            <a:endParaRPr lang="es-ES">
              <a:ea typeface="ＭＳ Ｐゴシック" pitchFamily="-104" charset="-128"/>
              <a:cs typeface="ＭＳ Ｐゴシック" pitchFamily="-104" charset="-128"/>
            </a:endParaRPr>
          </a:p>
          <a:p>
            <a:pPr marL="0" indent="0">
              <a:spcBef>
                <a:spcPct val="0"/>
              </a:spcBef>
              <a:buFont typeface="Wingdings" pitchFamily="-104" charset="2"/>
              <a:buNone/>
            </a:pPr>
            <a:endParaRPr lang="es-ES" sz="2000">
              <a:ea typeface="ＭＳ Ｐゴシック" pitchFamily="-104" charset="-128"/>
              <a:cs typeface="ＭＳ Ｐゴシック" pitchFamily="-104" charset="-128"/>
            </a:endParaRPr>
          </a:p>
        </p:txBody>
      </p:sp>
      <p:sp>
        <p:nvSpPr>
          <p:cNvPr id="5" name="TextBox 4"/>
          <p:cNvSpPr txBox="1">
            <a:spLocks noChangeArrowheads="1"/>
          </p:cNvSpPr>
          <p:nvPr/>
        </p:nvSpPr>
        <p:spPr bwMode="auto">
          <a:xfrm>
            <a:off x="3352800" y="4648200"/>
            <a:ext cx="4745038" cy="400050"/>
          </a:xfrm>
          <a:prstGeom prst="rect">
            <a:avLst/>
          </a:prstGeom>
          <a:gradFill rotWithShape="1">
            <a:gsLst>
              <a:gs pos="0">
                <a:srgbClr val="FBFBC1"/>
              </a:gs>
              <a:gs pos="35001">
                <a:srgbClr val="FBFBD3"/>
              </a:gs>
              <a:gs pos="100000">
                <a:srgbClr val="FFFFED"/>
              </a:gs>
            </a:gsLst>
            <a:lin ang="16200000" scaled="1"/>
          </a:gradFill>
          <a:ln w="9525">
            <a:solidFill>
              <a:srgbClr val="C9C994"/>
            </a:solidFill>
            <a:miter lim="800000"/>
            <a:headEnd/>
            <a:tailEnd/>
          </a:ln>
          <a:effectLst>
            <a:outerShdw blurRad="63500" dist="20000" dir="5400000" rotWithShape="0">
              <a:srgbClr val="000000">
                <a:alpha val="37999"/>
              </a:srgbClr>
            </a:outerShdw>
          </a:effectLst>
        </p:spPr>
        <p:txBody>
          <a:bodyPr wrap="none">
            <a:prstTxWarp prst="textNoShape">
              <a:avLst/>
            </a:prstTxWarp>
            <a:spAutoFit/>
          </a:bodyPr>
          <a:lstStyle/>
          <a:p>
            <a:pPr>
              <a:defRPr/>
            </a:pPr>
            <a:r>
              <a:rPr lang="es-ES" sz="2000" dirty="0">
                <a:solidFill>
                  <a:srgbClr val="000000"/>
                </a:solidFill>
                <a:latin typeface="Arial" pitchFamily="-101" charset="0"/>
                <a:ea typeface="ＭＳ Ｐゴシック" pitchFamily="-101" charset="-128"/>
                <a:cs typeface="ＭＳ Ｐゴシック" pitchFamily="-101" charset="-128"/>
              </a:rPr>
              <a:t>Vacunación frente a gripe y neumococo</a:t>
            </a:r>
            <a:r>
              <a:rPr lang="es-ES" sz="1800" dirty="0">
                <a:solidFill>
                  <a:srgbClr val="000000"/>
                </a:solidFill>
                <a:latin typeface="Arial" pitchFamily="-101" charset="0"/>
                <a:ea typeface="ＭＳ Ｐゴシック" pitchFamily="-101" charset="-128"/>
                <a:cs typeface="ＭＳ Ｐゴシック" pitchFamily="-101" charset="-128"/>
              </a:rPr>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2 Marcador de contenido"/>
          <p:cNvSpPr txBox="1">
            <a:spLocks/>
          </p:cNvSpPr>
          <p:nvPr/>
        </p:nvSpPr>
        <p:spPr bwMode="auto">
          <a:xfrm>
            <a:off x="4450080" y="4245793"/>
            <a:ext cx="4495800" cy="461665"/>
          </a:xfrm>
          <a:prstGeom prst="rect">
            <a:avLst/>
          </a:prstGeom>
          <a:solidFill>
            <a:srgbClr val="B7CAFF"/>
          </a:solidFill>
          <a:ln>
            <a:noFill/>
            <a:miter lim="800000"/>
            <a:headEnd/>
            <a:tailEnd/>
          </a:ln>
          <a:effectLst>
            <a:glow rad="63500">
              <a:schemeClr val="accent4">
                <a:satMod val="175000"/>
                <a:alpha val="40000"/>
              </a:schemeClr>
            </a:glow>
          </a:effectLst>
          <a:extLst>
            <a:ext uri="{FAA26D3D-D897-4be2-8F04-BA451C77F1D7}"/>
          </a:extLst>
        </p:spPr>
        <p:txBody>
          <a:bodyPr>
            <a:spAutoFit/>
          </a:bodyPr>
          <a:lstStyle>
            <a:lvl1pPr marL="342900" indent="-342900" algn="l" rtl="0" eaLnBrk="0" fontAlgn="base" hangingPunct="0">
              <a:spcBef>
                <a:spcPct val="20000"/>
              </a:spcBef>
              <a:spcAft>
                <a:spcPct val="0"/>
              </a:spcAft>
              <a:buClr>
                <a:schemeClr val="folHlink"/>
              </a:buClr>
              <a:buSzPct val="90000"/>
              <a:buFont typeface="Wingdings" charset="0"/>
              <a:buChar char="n"/>
              <a:defRPr sz="2400">
                <a:solidFill>
                  <a:schemeClr val="tx1"/>
                </a:solidFill>
                <a:latin typeface="Arial" charset="0"/>
                <a:ea typeface="ＭＳ Ｐゴシック" charset="0"/>
                <a:cs typeface="ＭＳ Ｐゴシック" charset="0"/>
              </a:defRPr>
            </a:lvl1pPr>
            <a:lvl2pPr marL="742950" indent="-285750" algn="l" rtl="0" eaLnBrk="0" fontAlgn="base" hangingPunct="0">
              <a:spcBef>
                <a:spcPct val="20000"/>
              </a:spcBef>
              <a:spcAft>
                <a:spcPct val="0"/>
              </a:spcAft>
              <a:buClr>
                <a:schemeClr val="accent1"/>
              </a:buClr>
              <a:buSzPct val="75000"/>
              <a:buFont typeface="Wingdings" charset="0"/>
              <a:buChar char="n"/>
              <a:defRPr sz="2400">
                <a:solidFill>
                  <a:schemeClr val="tx1"/>
                </a:solidFill>
                <a:latin typeface="Arial" charset="0"/>
                <a:ea typeface="ＭＳ Ｐゴシック" charset="0"/>
              </a:defRPr>
            </a:lvl2pPr>
            <a:lvl3pPr marL="1143000" indent="-228600" algn="l" rtl="0" eaLnBrk="0" fontAlgn="base" hangingPunct="0">
              <a:spcBef>
                <a:spcPct val="20000"/>
              </a:spcBef>
              <a:spcAft>
                <a:spcPct val="0"/>
              </a:spcAft>
              <a:buClr>
                <a:schemeClr val="folHlink"/>
              </a:buClr>
              <a:buSzPct val="55000"/>
              <a:buFont typeface="Wingdings" charset="0"/>
              <a:buChar char="n"/>
              <a:defRPr sz="2400">
                <a:solidFill>
                  <a:schemeClr val="tx1"/>
                </a:solidFill>
                <a:latin typeface="Arial" charset="0"/>
                <a:ea typeface="ＭＳ Ｐゴシック" charset="0"/>
              </a:defRPr>
            </a:lvl3pPr>
            <a:lvl4pPr marL="1600200" indent="-228600" algn="l" rtl="0" eaLnBrk="0" fontAlgn="base" hangingPunct="0">
              <a:spcBef>
                <a:spcPct val="20000"/>
              </a:spcBef>
              <a:spcAft>
                <a:spcPct val="0"/>
              </a:spcAft>
              <a:buClr>
                <a:schemeClr val="accent1"/>
              </a:buClr>
              <a:buFont typeface="Wingdings" charset="0"/>
              <a:buChar char="§"/>
              <a:defRPr sz="2400">
                <a:solidFill>
                  <a:schemeClr val="tx1"/>
                </a:solidFill>
                <a:latin typeface="Arial" charset="0"/>
                <a:ea typeface="ＭＳ Ｐゴシック" charset="0"/>
              </a:defRPr>
            </a:lvl4pPr>
            <a:lvl5pPr marL="2057400" indent="-228600" algn="l" rtl="0" eaLnBrk="0" fontAlgn="base" hangingPunct="0">
              <a:spcBef>
                <a:spcPct val="20000"/>
              </a:spcBef>
              <a:spcAft>
                <a:spcPct val="0"/>
              </a:spcAft>
              <a:buClr>
                <a:schemeClr val="accent1"/>
              </a:buClr>
              <a:buFont typeface="Wingdings" charset="0"/>
              <a:buChar char="§"/>
              <a:defRPr sz="2400">
                <a:solidFill>
                  <a:schemeClr val="tx1"/>
                </a:solidFill>
                <a:latin typeface="Arial" charset="0"/>
                <a:ea typeface="ＭＳ Ｐゴシック" charset="0"/>
              </a:defRPr>
            </a:lvl5pPr>
            <a:lvl6pPr marL="25146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6pPr>
            <a:lvl7pPr marL="29718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7pPr>
            <a:lvl8pPr marL="34290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8pPr>
            <a:lvl9pPr marL="38862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9pPr>
          </a:lstStyle>
          <a:p>
            <a:pPr>
              <a:spcBef>
                <a:spcPct val="0"/>
              </a:spcBef>
              <a:buFont typeface="Wingdings" charset="0"/>
              <a:buNone/>
              <a:defRPr/>
            </a:pPr>
            <a:r>
              <a:rPr lang="es-ES" sz="1200" dirty="0" smtClean="0"/>
              <a:t>PCO2 diurna &gt; 45 </a:t>
            </a:r>
            <a:r>
              <a:rPr lang="es-ES" sz="1200" dirty="0" err="1" smtClean="0"/>
              <a:t>mmHg</a:t>
            </a:r>
            <a:r>
              <a:rPr lang="es-ES" sz="1200" dirty="0" smtClean="0"/>
              <a:t> </a:t>
            </a:r>
            <a:r>
              <a:rPr lang="es-ES" sz="1200" dirty="0" err="1" smtClean="0"/>
              <a:t>hV</a:t>
            </a:r>
            <a:r>
              <a:rPr lang="es-ES" sz="1200" dirty="0" smtClean="0"/>
              <a:t> nocturna S90% E75%.</a:t>
            </a:r>
          </a:p>
          <a:p>
            <a:pPr>
              <a:spcBef>
                <a:spcPct val="0"/>
              </a:spcBef>
              <a:buFont typeface="Wingdings" charset="0"/>
              <a:buNone/>
              <a:defRPr/>
            </a:pPr>
            <a:r>
              <a:rPr lang="es-ES" sz="1200" dirty="0" smtClean="0"/>
              <a:t>El aumento de exceso de bases &gt;=  4 mmol/l E 100% S 55%.</a:t>
            </a:r>
          </a:p>
        </p:txBody>
      </p:sp>
      <p:sp>
        <p:nvSpPr>
          <p:cNvPr id="13" name="2 Marcador de contenido"/>
          <p:cNvSpPr txBox="1">
            <a:spLocks/>
          </p:cNvSpPr>
          <p:nvPr/>
        </p:nvSpPr>
        <p:spPr bwMode="auto">
          <a:xfrm>
            <a:off x="4139952" y="3704272"/>
            <a:ext cx="5005300" cy="276999"/>
          </a:xfrm>
          <a:prstGeom prst="rect">
            <a:avLst/>
          </a:prstGeom>
          <a:solidFill>
            <a:srgbClr val="FFD1FF"/>
          </a:solidFill>
          <a:ln>
            <a:noFill/>
            <a:miter lim="800000"/>
            <a:headEnd/>
            <a:tailEnd/>
          </a:ln>
          <a:effectLst>
            <a:glow rad="63500">
              <a:schemeClr val="accent4">
                <a:satMod val="175000"/>
                <a:alpha val="40000"/>
              </a:schemeClr>
            </a:glow>
          </a:effectLst>
          <a:extLst>
            <a:ext uri="{FAA26D3D-D897-4be2-8F04-BA451C77F1D7}"/>
          </a:extLst>
        </p:spPr>
        <p:txBody>
          <a:bodyPr>
            <a:spAutoFit/>
          </a:bodyPr>
          <a:lstStyle>
            <a:lvl1pPr marL="342900" indent="-342900" algn="l" rtl="0" eaLnBrk="0" fontAlgn="base" hangingPunct="0">
              <a:spcBef>
                <a:spcPct val="20000"/>
              </a:spcBef>
              <a:spcAft>
                <a:spcPct val="0"/>
              </a:spcAft>
              <a:buClr>
                <a:schemeClr val="folHlink"/>
              </a:buClr>
              <a:buSzPct val="90000"/>
              <a:buFont typeface="Wingdings" charset="0"/>
              <a:buChar char="n"/>
              <a:defRPr sz="2400">
                <a:solidFill>
                  <a:schemeClr val="tx1"/>
                </a:solidFill>
                <a:latin typeface="Arial" charset="0"/>
                <a:ea typeface="ＭＳ Ｐゴシック" charset="0"/>
                <a:cs typeface="ＭＳ Ｐゴシック" charset="0"/>
              </a:defRPr>
            </a:lvl1pPr>
            <a:lvl2pPr marL="742950" indent="-285750" algn="l" rtl="0" eaLnBrk="0" fontAlgn="base" hangingPunct="0">
              <a:spcBef>
                <a:spcPct val="20000"/>
              </a:spcBef>
              <a:spcAft>
                <a:spcPct val="0"/>
              </a:spcAft>
              <a:buClr>
                <a:schemeClr val="accent1"/>
              </a:buClr>
              <a:buSzPct val="75000"/>
              <a:buFont typeface="Wingdings" charset="0"/>
              <a:buChar char="n"/>
              <a:defRPr sz="2400">
                <a:solidFill>
                  <a:schemeClr val="tx1"/>
                </a:solidFill>
                <a:latin typeface="Arial" charset="0"/>
                <a:ea typeface="ＭＳ Ｐゴシック" charset="0"/>
              </a:defRPr>
            </a:lvl2pPr>
            <a:lvl3pPr marL="1143000" indent="-228600" algn="l" rtl="0" eaLnBrk="0" fontAlgn="base" hangingPunct="0">
              <a:spcBef>
                <a:spcPct val="20000"/>
              </a:spcBef>
              <a:spcAft>
                <a:spcPct val="0"/>
              </a:spcAft>
              <a:buClr>
                <a:schemeClr val="folHlink"/>
              </a:buClr>
              <a:buSzPct val="55000"/>
              <a:buFont typeface="Wingdings" charset="0"/>
              <a:buChar char="n"/>
              <a:defRPr sz="2400">
                <a:solidFill>
                  <a:schemeClr val="tx1"/>
                </a:solidFill>
                <a:latin typeface="Arial" charset="0"/>
                <a:ea typeface="ＭＳ Ｐゴシック" charset="0"/>
              </a:defRPr>
            </a:lvl3pPr>
            <a:lvl4pPr marL="1600200" indent="-228600" algn="l" rtl="0" eaLnBrk="0" fontAlgn="base" hangingPunct="0">
              <a:spcBef>
                <a:spcPct val="20000"/>
              </a:spcBef>
              <a:spcAft>
                <a:spcPct val="0"/>
              </a:spcAft>
              <a:buClr>
                <a:schemeClr val="accent1"/>
              </a:buClr>
              <a:buFont typeface="Wingdings" charset="0"/>
              <a:buChar char="§"/>
              <a:defRPr sz="2400">
                <a:solidFill>
                  <a:schemeClr val="tx1"/>
                </a:solidFill>
                <a:latin typeface="Arial" charset="0"/>
                <a:ea typeface="ＭＳ Ｐゴシック" charset="0"/>
              </a:defRPr>
            </a:lvl4pPr>
            <a:lvl5pPr marL="2057400" indent="-228600" algn="l" rtl="0" eaLnBrk="0" fontAlgn="base" hangingPunct="0">
              <a:spcBef>
                <a:spcPct val="20000"/>
              </a:spcBef>
              <a:spcAft>
                <a:spcPct val="0"/>
              </a:spcAft>
              <a:buClr>
                <a:schemeClr val="accent1"/>
              </a:buClr>
              <a:buFont typeface="Wingdings" charset="0"/>
              <a:buChar char="§"/>
              <a:defRPr sz="2400">
                <a:solidFill>
                  <a:schemeClr val="tx1"/>
                </a:solidFill>
                <a:latin typeface="Arial" charset="0"/>
                <a:ea typeface="ＭＳ Ｐゴシック" charset="0"/>
              </a:defRPr>
            </a:lvl5pPr>
            <a:lvl6pPr marL="25146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6pPr>
            <a:lvl7pPr marL="29718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7pPr>
            <a:lvl8pPr marL="34290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8pPr>
            <a:lvl9pPr marL="38862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9pPr>
          </a:lstStyle>
          <a:p>
            <a:pPr marL="57150" indent="0">
              <a:spcBef>
                <a:spcPct val="0"/>
              </a:spcBef>
              <a:buFont typeface="Wingdings" charset="0"/>
              <a:buNone/>
              <a:defRPr/>
            </a:pPr>
            <a:r>
              <a:rPr lang="es-ES" sz="1200" dirty="0" err="1" smtClean="0"/>
              <a:t>Sat</a:t>
            </a:r>
            <a:r>
              <a:rPr lang="es-ES" sz="1200" dirty="0" smtClean="0"/>
              <a:t> O2 nocturna ≥ a 93%  suficiente para excluir </a:t>
            </a:r>
            <a:r>
              <a:rPr lang="es-ES" sz="1200" dirty="0" err="1" smtClean="0"/>
              <a:t>hV</a:t>
            </a:r>
            <a:r>
              <a:rPr lang="es-ES" sz="1200" dirty="0" smtClean="0"/>
              <a:t> en  asintomáticos </a:t>
            </a:r>
          </a:p>
        </p:txBody>
      </p:sp>
      <p:sp>
        <p:nvSpPr>
          <p:cNvPr id="4" name="2 Marcador de contenido"/>
          <p:cNvSpPr txBox="1">
            <a:spLocks/>
          </p:cNvSpPr>
          <p:nvPr/>
        </p:nvSpPr>
        <p:spPr bwMode="auto">
          <a:xfrm>
            <a:off x="4808984" y="1096759"/>
            <a:ext cx="3801616" cy="1384995"/>
          </a:xfrm>
          <a:prstGeom prst="rect">
            <a:avLst/>
          </a:prstGeom>
          <a:solidFill>
            <a:schemeClr val="bg2">
              <a:lumMod val="10000"/>
              <a:lumOff val="90000"/>
            </a:schemeClr>
          </a:solidFill>
          <a:ln>
            <a:noFill/>
            <a:miter lim="800000"/>
            <a:headEnd/>
            <a:tailEnd/>
          </a:ln>
          <a:effectLst>
            <a:glow rad="63500">
              <a:schemeClr val="accent4">
                <a:satMod val="175000"/>
                <a:alpha val="40000"/>
              </a:schemeClr>
            </a:glow>
          </a:effectLst>
          <a:extLst>
            <a:ext uri="{91240B29-F687-4F45-9708-019B960494DF}"/>
            <a:ext uri="{FAA26D3D-D897-4be2-8F04-BA451C77F1D7}"/>
          </a:extLst>
        </p:spPr>
        <p:txBody>
          <a:bodyPr>
            <a:prstTxWarp prst="textNoShape">
              <a:avLst/>
            </a:prstTxWarp>
            <a:spAutoFit/>
          </a:bodyPr>
          <a:lstStyle/>
          <a:p>
            <a:pPr marL="57150" eaLnBrk="0" hangingPunct="0">
              <a:buClr>
                <a:schemeClr val="folHlink"/>
              </a:buClr>
              <a:buSzPct val="90000"/>
              <a:buFont typeface="Wingdings" charset="2"/>
              <a:buNone/>
              <a:defRPr/>
            </a:pPr>
            <a:r>
              <a:rPr lang="es-ES" sz="1200">
                <a:latin typeface="Arial" charset="0"/>
                <a:ea typeface="ＭＳ Ｐゴシック" charset="-128"/>
                <a:cs typeface="ＭＳ Ｐゴシック" charset="-128"/>
              </a:rPr>
              <a:t> </a:t>
            </a:r>
            <a:r>
              <a:rPr lang="es-ES" sz="1200" u="sng">
                <a:latin typeface="Arial" charset="0"/>
                <a:ea typeface="ＭＳ Ｐゴシック" charset="-128"/>
                <a:cs typeface="ＭＳ Ｐゴシック" charset="-128"/>
              </a:rPr>
              <a:t>Al menos anualmente</a:t>
            </a:r>
            <a:r>
              <a:rPr lang="es-ES" sz="1200">
                <a:latin typeface="Arial" charset="0"/>
                <a:ea typeface="ＭＳ Ｐゴシック" charset="-128"/>
                <a:cs typeface="ＭＳ Ｐゴシック" charset="-128"/>
              </a:rPr>
              <a:t>:</a:t>
            </a:r>
          </a:p>
          <a:p>
            <a:pPr marL="57150" eaLnBrk="0" hangingPunct="0">
              <a:buClr>
                <a:schemeClr val="folHlink"/>
              </a:buClr>
              <a:buSzPct val="90000"/>
              <a:buFont typeface="Wingdings" charset="2"/>
              <a:buNone/>
              <a:defRPr/>
            </a:pPr>
            <a:r>
              <a:rPr lang="es-ES" sz="1200">
                <a:latin typeface="Arial" charset="0"/>
                <a:ea typeface="ＭＳ Ｐゴシック" charset="-128"/>
                <a:cs typeface="ＭＳ Ｐゴシック" charset="-128"/>
              </a:rPr>
              <a:t>En niños con CV &lt;60% del predicho</a:t>
            </a:r>
          </a:p>
          <a:p>
            <a:pPr marL="57150" eaLnBrk="0" hangingPunct="0">
              <a:buClr>
                <a:schemeClr val="folHlink"/>
              </a:buClr>
              <a:buSzPct val="90000"/>
              <a:buFont typeface="Wingdings" charset="2"/>
              <a:buNone/>
              <a:defRPr/>
            </a:pPr>
            <a:r>
              <a:rPr lang="es-ES" sz="1200">
                <a:latin typeface="Arial" charset="0"/>
                <a:ea typeface="ＭＳ Ｐゴシック" charset="-128"/>
                <a:cs typeface="ＭＳ Ｐゴシック" charset="-128"/>
              </a:rPr>
              <a:t>No andan o han dejado de andar </a:t>
            </a:r>
          </a:p>
          <a:p>
            <a:pPr marL="57150" eaLnBrk="0" hangingPunct="0">
              <a:buClr>
                <a:schemeClr val="folHlink"/>
              </a:buClr>
              <a:buSzPct val="90000"/>
              <a:buFont typeface="Wingdings" charset="2"/>
              <a:buNone/>
              <a:defRPr/>
            </a:pPr>
            <a:r>
              <a:rPr lang="es-ES" sz="1200">
                <a:latin typeface="Arial" charset="0"/>
                <a:ea typeface="ＭＳ Ｐゴシック" charset="-128"/>
                <a:cs typeface="ＭＳ Ｐゴシック" charset="-128"/>
              </a:rPr>
              <a:t>Lactantes con debilidad</a:t>
            </a:r>
          </a:p>
          <a:p>
            <a:pPr marL="57150" eaLnBrk="0" hangingPunct="0">
              <a:buClr>
                <a:schemeClr val="folHlink"/>
              </a:buClr>
              <a:buSzPct val="90000"/>
              <a:buFont typeface="Wingdings" charset="2"/>
              <a:buNone/>
              <a:defRPr/>
            </a:pPr>
            <a:r>
              <a:rPr lang="es-ES" sz="1200">
                <a:latin typeface="Arial" charset="0"/>
                <a:ea typeface="ＭＳ Ｐゴシック" charset="-128"/>
                <a:cs typeface="ＭＳ Ｐゴシック" charset="-128"/>
              </a:rPr>
              <a:t>Niños con DNM que tienes síntomas de SAOS o hV</a:t>
            </a:r>
          </a:p>
          <a:p>
            <a:pPr marL="57150" eaLnBrk="0" hangingPunct="0">
              <a:buClr>
                <a:schemeClr val="folHlink"/>
              </a:buClr>
              <a:buSzPct val="90000"/>
              <a:buFont typeface="Wingdings" charset="2"/>
              <a:buNone/>
              <a:defRPr/>
            </a:pPr>
            <a:r>
              <a:rPr lang="es-ES" sz="1200">
                <a:latin typeface="Arial" charset="0"/>
                <a:ea typeface="ＭＳ Ｐゴシック" charset="-128"/>
                <a:cs typeface="ＭＳ Ｐゴシック" charset="-128"/>
              </a:rPr>
              <a:t>Niños con debilidad diafragmática </a:t>
            </a:r>
          </a:p>
          <a:p>
            <a:pPr marL="57150" eaLnBrk="0" hangingPunct="0">
              <a:buClr>
                <a:schemeClr val="folHlink"/>
              </a:buClr>
              <a:buSzPct val="90000"/>
              <a:buFont typeface="Wingdings" charset="2"/>
              <a:buNone/>
              <a:defRPr/>
            </a:pPr>
            <a:r>
              <a:rPr lang="es-ES" sz="1200">
                <a:latin typeface="Arial" charset="0"/>
                <a:ea typeface="ＭＳ Ｐゴシック" charset="-128"/>
                <a:cs typeface="ＭＳ Ｐゴシック" charset="-128"/>
              </a:rPr>
              <a:t>Niños con Síndromes de Epina Rígida     </a:t>
            </a:r>
          </a:p>
        </p:txBody>
      </p:sp>
      <p:sp>
        <p:nvSpPr>
          <p:cNvPr id="5" name="2 Marcador de contenido"/>
          <p:cNvSpPr txBox="1">
            <a:spLocks/>
          </p:cNvSpPr>
          <p:nvPr/>
        </p:nvSpPr>
        <p:spPr bwMode="auto">
          <a:xfrm>
            <a:off x="4737602" y="2708920"/>
            <a:ext cx="3810000" cy="830997"/>
          </a:xfrm>
          <a:prstGeom prst="rect">
            <a:avLst/>
          </a:prstGeom>
          <a:solidFill>
            <a:schemeClr val="bg2">
              <a:lumMod val="10000"/>
              <a:lumOff val="90000"/>
            </a:schemeClr>
          </a:solidFill>
          <a:ln>
            <a:noFill/>
            <a:miter lim="800000"/>
            <a:headEnd/>
            <a:tailEnd/>
          </a:ln>
          <a:effectLst>
            <a:glow rad="63500">
              <a:schemeClr val="accent4">
                <a:satMod val="175000"/>
                <a:alpha val="40000"/>
              </a:schemeClr>
            </a:glow>
          </a:effectLst>
          <a:extLst>
            <a:ext uri="{91240B29-F687-4F45-9708-019B960494DF}"/>
            <a:ext uri="{FAA26D3D-D897-4be2-8F04-BA451C77F1D7}"/>
          </a:extLst>
        </p:spPr>
        <p:txBody>
          <a:bodyPr>
            <a:prstTxWarp prst="textNoShape">
              <a:avLst/>
            </a:prstTxWarp>
            <a:spAutoFit/>
          </a:bodyPr>
          <a:lstStyle/>
          <a:p>
            <a:pPr marL="57150" eaLnBrk="0" hangingPunct="0">
              <a:buClr>
                <a:schemeClr val="folHlink"/>
              </a:buClr>
              <a:buSzPct val="90000"/>
              <a:buFont typeface="Wingdings" charset="2"/>
              <a:buNone/>
              <a:defRPr/>
            </a:pPr>
            <a:r>
              <a:rPr lang="es-ES" sz="1200" u="sng">
                <a:latin typeface="Arial" charset="0"/>
                <a:ea typeface="ＭＳ Ｐゴシック" charset="-128"/>
                <a:cs typeface="ＭＳ Ｐゴシック" charset="-128"/>
              </a:rPr>
              <a:t>Más frecuente que anualmente</a:t>
            </a:r>
            <a:r>
              <a:rPr lang="es-ES" sz="1200">
                <a:latin typeface="Arial" charset="0"/>
                <a:ea typeface="ＭＳ Ｐゴシック" charset="-128"/>
                <a:cs typeface="ＭＳ Ｐゴシック" charset="-128"/>
              </a:rPr>
              <a:t>:</a:t>
            </a:r>
          </a:p>
          <a:p>
            <a:pPr marL="57150" eaLnBrk="0" hangingPunct="0">
              <a:buClr>
                <a:schemeClr val="folHlink"/>
              </a:buClr>
              <a:buSzPct val="90000"/>
              <a:buFont typeface="Wingdings" charset="2"/>
              <a:buNone/>
              <a:defRPr/>
            </a:pPr>
            <a:r>
              <a:rPr lang="es-ES" sz="1200">
                <a:latin typeface="Arial" charset="0"/>
                <a:ea typeface="ＭＳ Ｐゴシック" charset="-128"/>
                <a:cs typeface="ＭＳ Ｐゴシック" charset="-128"/>
              </a:rPr>
              <a:t>Niños pequeños cuya progresión es incierta</a:t>
            </a:r>
          </a:p>
          <a:p>
            <a:pPr marL="57150" eaLnBrk="0" hangingPunct="0">
              <a:buClr>
                <a:schemeClr val="folHlink"/>
              </a:buClr>
              <a:buSzPct val="90000"/>
              <a:buFont typeface="Wingdings" charset="2"/>
              <a:buNone/>
              <a:defRPr/>
            </a:pPr>
            <a:r>
              <a:rPr lang="es-ES" sz="1200">
                <a:latin typeface="Arial" charset="0"/>
                <a:ea typeface="ＭＳ Ｐゴシック" charset="-128"/>
                <a:cs typeface="ＭＳ Ｐゴシック" charset="-128"/>
              </a:rPr>
              <a:t>Niños mayores que han mostrado deterioro clínico, o infecciones respiratorias o síntomas de TRS </a:t>
            </a:r>
          </a:p>
        </p:txBody>
      </p:sp>
      <p:sp>
        <p:nvSpPr>
          <p:cNvPr id="7" name="2 Marcador de contenido"/>
          <p:cNvSpPr txBox="1">
            <a:spLocks/>
          </p:cNvSpPr>
          <p:nvPr/>
        </p:nvSpPr>
        <p:spPr bwMode="auto">
          <a:xfrm>
            <a:off x="681046" y="1196752"/>
            <a:ext cx="3458906" cy="2492990"/>
          </a:xfrm>
          <a:prstGeom prst="rect">
            <a:avLst/>
          </a:prstGeom>
          <a:solidFill>
            <a:srgbClr val="CCFFCC"/>
          </a:solidFill>
          <a:ln>
            <a:noFill/>
            <a:miter lim="800000"/>
            <a:headEnd/>
            <a:tailEnd/>
          </a:ln>
          <a:effectLst>
            <a:glow rad="63500">
              <a:schemeClr val="accent4">
                <a:satMod val="175000"/>
                <a:alpha val="40000"/>
              </a:schemeClr>
            </a:glow>
          </a:effectLst>
          <a:extLst>
            <a:ext uri="{FAA26D3D-D897-4be2-8F04-BA451C77F1D7}"/>
          </a:extLst>
        </p:spPr>
        <p:txBody>
          <a:bodyPr>
            <a:prstTxWarp prst="textNoShape">
              <a:avLst/>
            </a:prstTxWarp>
            <a:spAutoFit/>
          </a:bodyPr>
          <a:lstStyle/>
          <a:p>
            <a:pPr eaLnBrk="0" hangingPunct="0">
              <a:spcBef>
                <a:spcPct val="20000"/>
              </a:spcBef>
              <a:buClr>
                <a:schemeClr val="folHlink"/>
              </a:buClr>
              <a:buSzPct val="90000"/>
              <a:buFont typeface="Wingdings" charset="2"/>
              <a:buNone/>
              <a:defRPr/>
            </a:pPr>
            <a:r>
              <a:rPr lang="es-ES" sz="1200">
                <a:latin typeface="Arial" charset="0"/>
                <a:ea typeface="ＭＳ Ｐゴシック" charset="-128"/>
                <a:cs typeface="ＭＳ Ｐゴシック" charset="-128"/>
              </a:rPr>
              <a:t>Cada año (desde los 4-6 años).</a:t>
            </a:r>
          </a:p>
          <a:p>
            <a:pPr eaLnBrk="0" hangingPunct="0">
              <a:spcBef>
                <a:spcPct val="20000"/>
              </a:spcBef>
              <a:buClr>
                <a:schemeClr val="folHlink"/>
              </a:buClr>
              <a:buSzPct val="90000"/>
              <a:buFont typeface="Wingdings" charset="2"/>
              <a:buNone/>
              <a:defRPr/>
            </a:pPr>
            <a:r>
              <a:rPr lang="es-ES" sz="1200">
                <a:latin typeface="Arial" charset="0"/>
                <a:ea typeface="ＭＳ Ｐゴシック" charset="-128"/>
                <a:cs typeface="ＭＳ Ｐゴシック" charset="-128"/>
              </a:rPr>
              <a:t>2 veces al año:</a:t>
            </a:r>
          </a:p>
          <a:p>
            <a:pPr eaLnBrk="0" hangingPunct="0">
              <a:spcBef>
                <a:spcPct val="20000"/>
              </a:spcBef>
              <a:buClr>
                <a:schemeClr val="folHlink"/>
              </a:buClr>
              <a:buSzPct val="90000"/>
              <a:buFont typeface="Wingdings" charset="2"/>
              <a:buNone/>
              <a:defRPr/>
            </a:pPr>
            <a:r>
              <a:rPr lang="es-ES" sz="1200">
                <a:latin typeface="Arial" charset="0"/>
                <a:ea typeface="ＭＳ Ｐゴシック" charset="-128"/>
                <a:cs typeface="ＭＳ Ｐゴシック" charset="-128"/>
              </a:rPr>
              <a:t>       una vez que está en silla de ruedas o </a:t>
            </a:r>
          </a:p>
          <a:p>
            <a:pPr eaLnBrk="0" hangingPunct="0">
              <a:spcBef>
                <a:spcPct val="20000"/>
              </a:spcBef>
              <a:buClr>
                <a:schemeClr val="folHlink"/>
              </a:buClr>
              <a:buSzPct val="90000"/>
              <a:buFont typeface="Wingdings" charset="2"/>
              <a:buNone/>
              <a:defRPr/>
            </a:pPr>
            <a:r>
              <a:rPr lang="es-ES" sz="1200">
                <a:latin typeface="Arial" charset="0"/>
                <a:ea typeface="ＭＳ Ｐゴシック" charset="-128"/>
                <a:cs typeface="ＭＳ Ｐゴシック" charset="-128"/>
              </a:rPr>
              <a:t>      CVF &lt; 80%  y &gt; 60% y/o PIM PEM &lt; 60% </a:t>
            </a:r>
          </a:p>
          <a:p>
            <a:pPr eaLnBrk="0" hangingPunct="0">
              <a:spcBef>
                <a:spcPct val="20000"/>
              </a:spcBef>
              <a:buClr>
                <a:schemeClr val="folHlink"/>
              </a:buClr>
              <a:buSzPct val="90000"/>
              <a:buFont typeface="Wingdings" charset="2"/>
              <a:buNone/>
              <a:defRPr/>
            </a:pPr>
            <a:r>
              <a:rPr lang="es-ES" sz="1200">
                <a:latin typeface="Arial" charset="0"/>
                <a:ea typeface="ＭＳ Ｐゴシック" charset="-128"/>
                <a:cs typeface="ＭＳ Ｐゴシック" charset="-128"/>
              </a:rPr>
              <a:t>      12 años en DMD.</a:t>
            </a:r>
          </a:p>
          <a:p>
            <a:pPr eaLnBrk="0" hangingPunct="0">
              <a:spcBef>
                <a:spcPct val="20000"/>
              </a:spcBef>
              <a:buClr>
                <a:schemeClr val="folHlink"/>
              </a:buClr>
              <a:buSzPct val="90000"/>
              <a:buFont typeface="Wingdings" charset="2"/>
              <a:buNone/>
              <a:defRPr/>
            </a:pPr>
            <a:r>
              <a:rPr lang="es-ES" sz="1200">
                <a:latin typeface="Arial" charset="0"/>
                <a:ea typeface="ＭＳ Ｐゴシック" charset="-128"/>
                <a:cs typeface="ＭＳ Ｐゴシック" charset="-128"/>
              </a:rPr>
              <a:t>      Registro domiciliario de Sat O2 anual. </a:t>
            </a:r>
          </a:p>
          <a:p>
            <a:pPr eaLnBrk="0" hangingPunct="0">
              <a:spcBef>
                <a:spcPct val="20000"/>
              </a:spcBef>
              <a:buClr>
                <a:schemeClr val="folHlink"/>
              </a:buClr>
              <a:buSzPct val="90000"/>
              <a:buFont typeface="Wingdings" charset="2"/>
              <a:buNone/>
              <a:defRPr/>
            </a:pPr>
            <a:r>
              <a:rPr lang="es-ES" sz="1200">
                <a:latin typeface="Arial" charset="0"/>
                <a:ea typeface="ＭＳ Ｐゴシック" charset="-128"/>
                <a:cs typeface="ＭＳ Ｐゴシック" charset="-128"/>
              </a:rPr>
              <a:t>      Hematimetría, Rx tórax, Gasometría anual* </a:t>
            </a:r>
          </a:p>
          <a:p>
            <a:pPr eaLnBrk="0" hangingPunct="0">
              <a:spcBef>
                <a:spcPct val="20000"/>
              </a:spcBef>
              <a:buClr>
                <a:schemeClr val="folHlink"/>
              </a:buClr>
              <a:buSzPct val="90000"/>
              <a:buFont typeface="Wingdings" charset="2"/>
              <a:buNone/>
              <a:defRPr/>
            </a:pPr>
            <a:r>
              <a:rPr lang="es-ES" sz="1200">
                <a:latin typeface="Arial" charset="0"/>
                <a:ea typeface="ＭＳ Ｐゴシック" charset="-128"/>
                <a:cs typeface="ＭＳ Ｐゴシック" charset="-128"/>
              </a:rPr>
              <a:t>Trimestral: </a:t>
            </a:r>
          </a:p>
          <a:p>
            <a:pPr eaLnBrk="0" hangingPunct="0">
              <a:spcBef>
                <a:spcPct val="20000"/>
              </a:spcBef>
              <a:buClr>
                <a:schemeClr val="folHlink"/>
              </a:buClr>
              <a:buSzPct val="90000"/>
              <a:buFont typeface="Wingdings" charset="2"/>
              <a:buNone/>
              <a:defRPr/>
            </a:pPr>
            <a:r>
              <a:rPr lang="es-ES" sz="1200">
                <a:latin typeface="Arial" charset="0"/>
                <a:ea typeface="ＭＳ Ｐゴシック" charset="-128"/>
                <a:cs typeface="ＭＳ Ｐゴシック" charset="-128"/>
              </a:rPr>
              <a:t>     CVF&lt; 60% o PIM PEM &lt; 60 </a:t>
            </a:r>
          </a:p>
          <a:p>
            <a:pPr eaLnBrk="0" hangingPunct="0">
              <a:spcBef>
                <a:spcPct val="20000"/>
              </a:spcBef>
              <a:buClr>
                <a:schemeClr val="folHlink"/>
              </a:buClr>
              <a:buSzPct val="90000"/>
              <a:buFont typeface="Wingdings" charset="2"/>
              <a:buNone/>
              <a:defRPr/>
            </a:pPr>
            <a:r>
              <a:rPr lang="es-ES" sz="1200">
                <a:latin typeface="Arial" charset="0"/>
                <a:ea typeface="ＭＳ Ｐゴシック" charset="-128"/>
                <a:cs typeface="ＭＳ Ｐゴシック" charset="-128"/>
              </a:rPr>
              <a:t>      con registro de Sat O2 domiciliario cada 6m </a:t>
            </a:r>
          </a:p>
          <a:p>
            <a:pPr eaLnBrk="0" hangingPunct="0">
              <a:spcBef>
                <a:spcPct val="20000"/>
              </a:spcBef>
              <a:buClr>
                <a:schemeClr val="folHlink"/>
              </a:buClr>
              <a:buSzPct val="90000"/>
              <a:buFont typeface="Wingdings" charset="2"/>
              <a:buNone/>
              <a:defRPr/>
            </a:pPr>
            <a:r>
              <a:rPr lang="es-ES" sz="1200">
                <a:latin typeface="Arial" charset="0"/>
                <a:ea typeface="ＭＳ Ｐゴシック" charset="-128"/>
                <a:cs typeface="ＭＳ Ｐゴシック" charset="-128"/>
              </a:rPr>
              <a:t>      PSG y gasometría cada año.</a:t>
            </a:r>
          </a:p>
        </p:txBody>
      </p:sp>
      <p:sp>
        <p:nvSpPr>
          <p:cNvPr id="8" name="2 Marcador de contenido"/>
          <p:cNvSpPr txBox="1">
            <a:spLocks/>
          </p:cNvSpPr>
          <p:nvPr/>
        </p:nvSpPr>
        <p:spPr bwMode="auto">
          <a:xfrm>
            <a:off x="2771056" y="116633"/>
            <a:ext cx="3096344" cy="307777"/>
          </a:xfrm>
          <a:prstGeom prst="rect">
            <a:avLst/>
          </a:prstGeom>
          <a:solidFill>
            <a:schemeClr val="accent2">
              <a:lumMod val="20000"/>
              <a:lumOff val="80000"/>
            </a:schemeClr>
          </a:solidFill>
          <a:ln>
            <a:noFill/>
            <a:miter lim="800000"/>
            <a:headEnd/>
            <a:tailEnd/>
          </a:ln>
          <a:effectLst>
            <a:glow rad="63500">
              <a:schemeClr val="accent4">
                <a:satMod val="175000"/>
                <a:alpha val="40000"/>
              </a:schemeClr>
            </a:glow>
          </a:effectLst>
          <a:extLst>
            <a:ext uri="{FAA26D3D-D897-4be2-8F04-BA451C77F1D7}"/>
          </a:extLst>
        </p:spPr>
        <p:txBody>
          <a:bodyPr>
            <a:spAutoFit/>
          </a:bodyPr>
          <a:lstStyle>
            <a:lvl1pPr marL="342900" indent="-342900" algn="l" rtl="0" eaLnBrk="0" fontAlgn="base" hangingPunct="0">
              <a:spcBef>
                <a:spcPct val="20000"/>
              </a:spcBef>
              <a:spcAft>
                <a:spcPct val="0"/>
              </a:spcAft>
              <a:buClr>
                <a:schemeClr val="folHlink"/>
              </a:buClr>
              <a:buSzPct val="90000"/>
              <a:buFont typeface="Wingdings" charset="0"/>
              <a:buChar char="n"/>
              <a:defRPr sz="2400">
                <a:solidFill>
                  <a:schemeClr val="tx1"/>
                </a:solidFill>
                <a:latin typeface="Arial" charset="0"/>
                <a:ea typeface="ＭＳ Ｐゴシック" charset="0"/>
                <a:cs typeface="ＭＳ Ｐゴシック" charset="0"/>
              </a:defRPr>
            </a:lvl1pPr>
            <a:lvl2pPr marL="742950" indent="-285750" algn="l" rtl="0" eaLnBrk="0" fontAlgn="base" hangingPunct="0">
              <a:spcBef>
                <a:spcPct val="20000"/>
              </a:spcBef>
              <a:spcAft>
                <a:spcPct val="0"/>
              </a:spcAft>
              <a:buClr>
                <a:schemeClr val="accent1"/>
              </a:buClr>
              <a:buSzPct val="75000"/>
              <a:buFont typeface="Wingdings" charset="0"/>
              <a:buChar char="n"/>
              <a:defRPr sz="2400">
                <a:solidFill>
                  <a:schemeClr val="tx1"/>
                </a:solidFill>
                <a:latin typeface="Arial" charset="0"/>
                <a:ea typeface="ＭＳ Ｐゴシック" charset="0"/>
              </a:defRPr>
            </a:lvl2pPr>
            <a:lvl3pPr marL="1143000" indent="-228600" algn="l" rtl="0" eaLnBrk="0" fontAlgn="base" hangingPunct="0">
              <a:spcBef>
                <a:spcPct val="20000"/>
              </a:spcBef>
              <a:spcAft>
                <a:spcPct val="0"/>
              </a:spcAft>
              <a:buClr>
                <a:schemeClr val="folHlink"/>
              </a:buClr>
              <a:buSzPct val="55000"/>
              <a:buFont typeface="Wingdings" charset="0"/>
              <a:buChar char="n"/>
              <a:defRPr sz="2400">
                <a:solidFill>
                  <a:schemeClr val="tx1"/>
                </a:solidFill>
                <a:latin typeface="Arial" charset="0"/>
                <a:ea typeface="ＭＳ Ｐゴシック" charset="0"/>
              </a:defRPr>
            </a:lvl3pPr>
            <a:lvl4pPr marL="1600200" indent="-228600" algn="l" rtl="0" eaLnBrk="0" fontAlgn="base" hangingPunct="0">
              <a:spcBef>
                <a:spcPct val="20000"/>
              </a:spcBef>
              <a:spcAft>
                <a:spcPct val="0"/>
              </a:spcAft>
              <a:buClr>
                <a:schemeClr val="accent1"/>
              </a:buClr>
              <a:buFont typeface="Wingdings" charset="0"/>
              <a:buChar char="§"/>
              <a:defRPr sz="2400">
                <a:solidFill>
                  <a:schemeClr val="tx1"/>
                </a:solidFill>
                <a:latin typeface="Arial" charset="0"/>
                <a:ea typeface="ＭＳ Ｐゴシック" charset="0"/>
              </a:defRPr>
            </a:lvl4pPr>
            <a:lvl5pPr marL="2057400" indent="-228600" algn="l" rtl="0" eaLnBrk="0" fontAlgn="base" hangingPunct="0">
              <a:spcBef>
                <a:spcPct val="20000"/>
              </a:spcBef>
              <a:spcAft>
                <a:spcPct val="0"/>
              </a:spcAft>
              <a:buClr>
                <a:schemeClr val="accent1"/>
              </a:buClr>
              <a:buFont typeface="Wingdings" charset="0"/>
              <a:buChar char="§"/>
              <a:defRPr sz="2400">
                <a:solidFill>
                  <a:schemeClr val="tx1"/>
                </a:solidFill>
                <a:latin typeface="Arial" charset="0"/>
                <a:ea typeface="ＭＳ Ｐゴシック" charset="0"/>
              </a:defRPr>
            </a:lvl5pPr>
            <a:lvl6pPr marL="25146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6pPr>
            <a:lvl7pPr marL="29718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7pPr>
            <a:lvl8pPr marL="34290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8pPr>
            <a:lvl9pPr marL="38862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9pPr>
          </a:lstStyle>
          <a:p>
            <a:pPr marL="0" indent="0">
              <a:buFont typeface="Wingdings" charset="0"/>
              <a:buNone/>
              <a:defRPr/>
            </a:pPr>
            <a:r>
              <a:rPr lang="es-ES" sz="1400" dirty="0" smtClean="0">
                <a:latin typeface="+mn-lt"/>
              </a:rPr>
              <a:t>Primer control pronto al diagnóstico.</a:t>
            </a:r>
          </a:p>
        </p:txBody>
      </p:sp>
      <p:sp>
        <p:nvSpPr>
          <p:cNvPr id="9" name="2 Marcador de contenido"/>
          <p:cNvSpPr txBox="1">
            <a:spLocks/>
          </p:cNvSpPr>
          <p:nvPr/>
        </p:nvSpPr>
        <p:spPr bwMode="auto">
          <a:xfrm>
            <a:off x="35496" y="548680"/>
            <a:ext cx="4773488" cy="566309"/>
          </a:xfrm>
          <a:prstGeom prst="rect">
            <a:avLst/>
          </a:prstGeom>
          <a:solidFill>
            <a:srgbClr val="DCFFDA"/>
          </a:solidFill>
          <a:ln>
            <a:noFill/>
            <a:miter lim="800000"/>
            <a:headEnd/>
            <a:tailEnd/>
          </a:ln>
          <a:effectLst>
            <a:glow rad="63500">
              <a:schemeClr val="accent4">
                <a:satMod val="175000"/>
                <a:alpha val="40000"/>
              </a:schemeClr>
            </a:glow>
          </a:effectLst>
          <a:extLst>
            <a:ext uri="{FAA26D3D-D897-4be2-8F04-BA451C77F1D7}"/>
          </a:extLst>
        </p:spPr>
        <p:txBody>
          <a:bodyPr>
            <a:prstTxWarp prst="textNoShape">
              <a:avLst/>
            </a:prstTxWarp>
            <a:spAutoFit/>
          </a:bodyPr>
          <a:lstStyle/>
          <a:p>
            <a:pPr eaLnBrk="0" hangingPunct="0">
              <a:spcBef>
                <a:spcPct val="20000"/>
              </a:spcBef>
              <a:buClr>
                <a:schemeClr val="folHlink"/>
              </a:buClr>
              <a:buSzPct val="90000"/>
              <a:buFont typeface="Wingdings" charset="2"/>
              <a:buNone/>
              <a:defRPr/>
            </a:pPr>
            <a:r>
              <a:rPr lang="es-ES" sz="1400">
                <a:latin typeface="Arial" charset="0"/>
                <a:ea typeface="ＭＳ Ｐゴシック" charset="-128"/>
                <a:cs typeface="ＭＳ Ｐゴシック" charset="-128"/>
              </a:rPr>
              <a:t>Espirometría, PIM PEM y PFT y Sat O2</a:t>
            </a:r>
            <a:r>
              <a:rPr lang="es-ES" sz="1400" baseline="30000">
                <a:latin typeface="Arial" charset="0"/>
                <a:ea typeface="ＭＳ Ｐゴシック" charset="-128"/>
                <a:cs typeface="ＭＳ Ｐゴシック" charset="-128"/>
              </a:rPr>
              <a:t>2</a:t>
            </a:r>
            <a:r>
              <a:rPr lang="es-ES" sz="1400">
                <a:latin typeface="Arial" charset="0"/>
                <a:ea typeface="ＭＳ Ｐゴシック" charset="-128"/>
                <a:cs typeface="ＭＳ Ｐゴシック" charset="-128"/>
              </a:rPr>
              <a:t>, CO2 despierto</a:t>
            </a:r>
            <a:r>
              <a:rPr lang="es-ES" sz="1400" baseline="30000">
                <a:latin typeface="Arial" charset="0"/>
                <a:ea typeface="ＭＳ Ｐゴシック" charset="-128"/>
                <a:cs typeface="ＭＳ Ｐゴシック" charset="-128"/>
              </a:rPr>
              <a:t>1</a:t>
            </a:r>
            <a:r>
              <a:rPr lang="es-ES" sz="1400">
                <a:latin typeface="Arial" charset="0"/>
                <a:ea typeface="ＭＳ Ｐゴシック" charset="-128"/>
                <a:cs typeface="ＭＳ Ｐゴシック" charset="-128"/>
              </a:rPr>
              <a:t>,</a:t>
            </a:r>
          </a:p>
          <a:p>
            <a:pPr eaLnBrk="0" hangingPunct="0">
              <a:spcBef>
                <a:spcPct val="20000"/>
              </a:spcBef>
              <a:buClr>
                <a:schemeClr val="folHlink"/>
              </a:buClr>
              <a:buSzPct val="90000"/>
              <a:buFont typeface="Wingdings" charset="2"/>
              <a:buNone/>
              <a:defRPr/>
            </a:pPr>
            <a:r>
              <a:rPr lang="es-ES" sz="1400">
                <a:latin typeface="Arial" charset="0"/>
                <a:ea typeface="ＭＳ Ｐゴシック" charset="-128"/>
                <a:cs typeface="ＭＳ Ｐゴシック" charset="-128"/>
              </a:rPr>
              <a:t>Valoración clínica: sueño, aspiración, RGE, asma</a:t>
            </a:r>
            <a:r>
              <a:rPr lang="es-ES" sz="1400" baseline="30000">
                <a:latin typeface="Arial" charset="0"/>
                <a:ea typeface="ＭＳ Ｐゴシック" charset="-128"/>
                <a:cs typeface="ＭＳ Ｐゴシック" charset="-128"/>
              </a:rPr>
              <a:t>3</a:t>
            </a:r>
            <a:r>
              <a:rPr lang="es-ES" sz="1400">
                <a:latin typeface="Arial" charset="0"/>
                <a:ea typeface="ＭＳ Ｐゴシック" charset="-128"/>
                <a:cs typeface="ＭＳ Ｐゴシック" charset="-128"/>
              </a:rPr>
              <a:t>:</a:t>
            </a:r>
          </a:p>
        </p:txBody>
      </p:sp>
      <p:sp>
        <p:nvSpPr>
          <p:cNvPr id="10" name="2 Marcador de contenido"/>
          <p:cNvSpPr txBox="1">
            <a:spLocks/>
          </p:cNvSpPr>
          <p:nvPr/>
        </p:nvSpPr>
        <p:spPr bwMode="auto">
          <a:xfrm>
            <a:off x="6720840" y="524057"/>
            <a:ext cx="864096" cy="307777"/>
          </a:xfrm>
          <a:prstGeom prst="rect">
            <a:avLst/>
          </a:prstGeom>
          <a:solidFill>
            <a:schemeClr val="tx2">
              <a:lumMod val="10000"/>
              <a:lumOff val="90000"/>
            </a:schemeClr>
          </a:solidFill>
          <a:ln>
            <a:noFill/>
            <a:miter lim="800000"/>
            <a:headEnd/>
            <a:tailEnd/>
          </a:ln>
          <a:effectLst>
            <a:glow rad="63500">
              <a:schemeClr val="accent4">
                <a:satMod val="175000"/>
                <a:alpha val="40000"/>
              </a:schemeClr>
            </a:glow>
          </a:effectLst>
          <a:extLst>
            <a:ext uri="{FAA26D3D-D897-4be2-8F04-BA451C77F1D7}"/>
          </a:extLst>
        </p:spPr>
        <p:txBody>
          <a:bodyPr>
            <a:spAutoFit/>
          </a:bodyPr>
          <a:lstStyle>
            <a:lvl1pPr marL="342900" indent="-342900" algn="l" rtl="0" eaLnBrk="0" fontAlgn="base" hangingPunct="0">
              <a:spcBef>
                <a:spcPct val="20000"/>
              </a:spcBef>
              <a:spcAft>
                <a:spcPct val="0"/>
              </a:spcAft>
              <a:buClr>
                <a:schemeClr val="folHlink"/>
              </a:buClr>
              <a:buSzPct val="90000"/>
              <a:buFont typeface="Wingdings" charset="0"/>
              <a:buChar char="n"/>
              <a:defRPr sz="2400">
                <a:solidFill>
                  <a:schemeClr val="tx1"/>
                </a:solidFill>
                <a:latin typeface="Arial" charset="0"/>
                <a:ea typeface="ＭＳ Ｐゴシック" charset="0"/>
                <a:cs typeface="ＭＳ Ｐゴシック" charset="0"/>
              </a:defRPr>
            </a:lvl1pPr>
            <a:lvl2pPr marL="742950" indent="-285750" algn="l" rtl="0" eaLnBrk="0" fontAlgn="base" hangingPunct="0">
              <a:spcBef>
                <a:spcPct val="20000"/>
              </a:spcBef>
              <a:spcAft>
                <a:spcPct val="0"/>
              </a:spcAft>
              <a:buClr>
                <a:schemeClr val="accent1"/>
              </a:buClr>
              <a:buSzPct val="75000"/>
              <a:buFont typeface="Wingdings" charset="0"/>
              <a:buChar char="n"/>
              <a:defRPr sz="2400">
                <a:solidFill>
                  <a:schemeClr val="tx1"/>
                </a:solidFill>
                <a:latin typeface="Arial" charset="0"/>
                <a:ea typeface="ＭＳ Ｐゴシック" charset="0"/>
              </a:defRPr>
            </a:lvl2pPr>
            <a:lvl3pPr marL="1143000" indent="-228600" algn="l" rtl="0" eaLnBrk="0" fontAlgn="base" hangingPunct="0">
              <a:spcBef>
                <a:spcPct val="20000"/>
              </a:spcBef>
              <a:spcAft>
                <a:spcPct val="0"/>
              </a:spcAft>
              <a:buClr>
                <a:schemeClr val="folHlink"/>
              </a:buClr>
              <a:buSzPct val="55000"/>
              <a:buFont typeface="Wingdings" charset="0"/>
              <a:buChar char="n"/>
              <a:defRPr sz="2400">
                <a:solidFill>
                  <a:schemeClr val="tx1"/>
                </a:solidFill>
                <a:latin typeface="Arial" charset="0"/>
                <a:ea typeface="ＭＳ Ｐゴシック" charset="0"/>
              </a:defRPr>
            </a:lvl3pPr>
            <a:lvl4pPr marL="1600200" indent="-228600" algn="l" rtl="0" eaLnBrk="0" fontAlgn="base" hangingPunct="0">
              <a:spcBef>
                <a:spcPct val="20000"/>
              </a:spcBef>
              <a:spcAft>
                <a:spcPct val="0"/>
              </a:spcAft>
              <a:buClr>
                <a:schemeClr val="accent1"/>
              </a:buClr>
              <a:buFont typeface="Wingdings" charset="0"/>
              <a:buChar char="§"/>
              <a:defRPr sz="2400">
                <a:solidFill>
                  <a:schemeClr val="tx1"/>
                </a:solidFill>
                <a:latin typeface="Arial" charset="0"/>
                <a:ea typeface="ＭＳ Ｐゴシック" charset="0"/>
              </a:defRPr>
            </a:lvl4pPr>
            <a:lvl5pPr marL="2057400" indent="-228600" algn="l" rtl="0" eaLnBrk="0" fontAlgn="base" hangingPunct="0">
              <a:spcBef>
                <a:spcPct val="20000"/>
              </a:spcBef>
              <a:spcAft>
                <a:spcPct val="0"/>
              </a:spcAft>
              <a:buClr>
                <a:schemeClr val="accent1"/>
              </a:buClr>
              <a:buFont typeface="Wingdings" charset="0"/>
              <a:buChar char="§"/>
              <a:defRPr sz="2400">
                <a:solidFill>
                  <a:schemeClr val="tx1"/>
                </a:solidFill>
                <a:latin typeface="Arial" charset="0"/>
                <a:ea typeface="ＭＳ Ｐゴシック" charset="0"/>
              </a:defRPr>
            </a:lvl5pPr>
            <a:lvl6pPr marL="25146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6pPr>
            <a:lvl7pPr marL="29718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7pPr>
            <a:lvl8pPr marL="34290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8pPr>
            <a:lvl9pPr marL="38862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9pPr>
          </a:lstStyle>
          <a:p>
            <a:pPr marL="0" indent="0">
              <a:buFont typeface="Wingdings" charset="0"/>
              <a:buNone/>
              <a:defRPr/>
            </a:pPr>
            <a:r>
              <a:rPr lang="es-ES" sz="1400" dirty="0" smtClean="0"/>
              <a:t>TRS:</a:t>
            </a:r>
          </a:p>
        </p:txBody>
      </p:sp>
      <p:sp>
        <p:nvSpPr>
          <p:cNvPr id="11" name="2 Marcador de contenido"/>
          <p:cNvSpPr txBox="1">
            <a:spLocks/>
          </p:cNvSpPr>
          <p:nvPr/>
        </p:nvSpPr>
        <p:spPr bwMode="auto">
          <a:xfrm>
            <a:off x="58416" y="5048071"/>
            <a:ext cx="4284984" cy="1200329"/>
          </a:xfrm>
          <a:prstGeom prst="rect">
            <a:avLst/>
          </a:prstGeom>
          <a:solidFill>
            <a:srgbClr val="CCFFCC"/>
          </a:solidFill>
          <a:ln>
            <a:noFill/>
            <a:miter lim="800000"/>
            <a:headEnd/>
            <a:tailEnd/>
          </a:ln>
          <a:effectLst>
            <a:glow rad="63500">
              <a:schemeClr val="accent4">
                <a:satMod val="175000"/>
                <a:alpha val="40000"/>
              </a:schemeClr>
            </a:glow>
          </a:effectLst>
          <a:extLst>
            <a:ext uri="{FAA26D3D-D897-4be2-8F04-BA451C77F1D7}"/>
          </a:extLst>
        </p:spPr>
        <p:txBody>
          <a:bodyPr>
            <a:prstTxWarp prst="textNoShape">
              <a:avLst/>
            </a:prstTxWarp>
            <a:spAutoFit/>
          </a:bodyPr>
          <a:lstStyle/>
          <a:p>
            <a:pPr marL="342900" indent="-342900" eaLnBrk="0" hangingPunct="0">
              <a:buClr>
                <a:schemeClr val="folHlink"/>
              </a:buClr>
              <a:buSzPct val="90000"/>
              <a:buFont typeface="Wingdings" charset="2"/>
              <a:buNone/>
              <a:defRPr/>
            </a:pPr>
            <a:r>
              <a:rPr lang="es-ES" sz="1200">
                <a:latin typeface="Arial" charset="0"/>
                <a:ea typeface="ＭＳ Ｐゴシック" charset="-128"/>
                <a:cs typeface="ＭＳ Ｐゴシック" charset="-128"/>
              </a:rPr>
              <a:t>Los adultos sanos PFT &gt; 400 l/min</a:t>
            </a:r>
          </a:p>
          <a:p>
            <a:pPr marL="342900" indent="-342900" eaLnBrk="0" hangingPunct="0">
              <a:buClr>
                <a:schemeClr val="folHlink"/>
              </a:buClr>
              <a:buSzPct val="90000"/>
              <a:buFont typeface="Wingdings" charset="2"/>
              <a:buNone/>
              <a:defRPr/>
            </a:pPr>
            <a:r>
              <a:rPr lang="es-ES" sz="1200">
                <a:latin typeface="Arial" charset="0"/>
                <a:ea typeface="ＭＳ Ｐゴシック" charset="-128"/>
                <a:cs typeface="ＭＳ Ｐゴシック" charset="-128"/>
              </a:rPr>
              <a:t>Adultos y niños &gt; 12 a</a:t>
            </a:r>
          </a:p>
          <a:p>
            <a:pPr marL="342900" indent="-342900" eaLnBrk="0" hangingPunct="0">
              <a:buClr>
                <a:schemeClr val="folHlink"/>
              </a:buClr>
              <a:buSzPct val="90000"/>
              <a:buFont typeface="Wingdings" charset="2"/>
              <a:buNone/>
              <a:defRPr/>
            </a:pPr>
            <a:r>
              <a:rPr lang="es-ES" sz="1200">
                <a:latin typeface="Arial" charset="0"/>
                <a:ea typeface="ＭＳ Ｐゴシック" charset="-128"/>
                <a:cs typeface="ＭＳ Ｐゴシック" charset="-128"/>
              </a:rPr>
              <a:t>   </a:t>
            </a:r>
            <a:r>
              <a:rPr lang="es-ES" sz="1200" b="1">
                <a:latin typeface="Arial" charset="0"/>
                <a:ea typeface="ＭＳ Ｐゴシック" charset="-128"/>
                <a:cs typeface="ＭＳ Ｐゴシック" charset="-128"/>
              </a:rPr>
              <a:t>PFT &lt; 270 l/min </a:t>
            </a:r>
            <a:r>
              <a:rPr lang="es-ES" sz="1200">
                <a:latin typeface="Arial" charset="0"/>
                <a:ea typeface="ＭＳ Ｐゴシック" charset="-128"/>
                <a:cs typeface="ＭＳ Ｐゴシック" charset="-128"/>
              </a:rPr>
              <a:t> fallo respiratorio en infecciones.</a:t>
            </a:r>
          </a:p>
          <a:p>
            <a:pPr marL="342900" indent="-342900" eaLnBrk="0" hangingPunct="0">
              <a:buClr>
                <a:schemeClr val="folHlink"/>
              </a:buClr>
              <a:buSzPct val="90000"/>
              <a:buFont typeface="Wingdings" charset="2"/>
              <a:buNone/>
              <a:defRPr/>
            </a:pPr>
            <a:r>
              <a:rPr lang="es-ES" sz="1200">
                <a:latin typeface="Arial" charset="0"/>
                <a:ea typeface="ＭＳ Ｐゴシック" charset="-128"/>
                <a:cs typeface="ＭＳ Ｐゴシック" charset="-128"/>
              </a:rPr>
              <a:t>	 Aplicar técnicas de tos asistida.</a:t>
            </a:r>
          </a:p>
          <a:p>
            <a:pPr marL="342900" indent="-342900" eaLnBrk="0" hangingPunct="0">
              <a:buClr>
                <a:schemeClr val="folHlink"/>
              </a:buClr>
              <a:buSzPct val="90000"/>
              <a:buFont typeface="Wingdings" charset="2"/>
              <a:buNone/>
              <a:defRPr/>
            </a:pPr>
            <a:r>
              <a:rPr lang="es-ES" sz="1200">
                <a:latin typeface="Arial" charset="0"/>
                <a:ea typeface="ＭＳ Ｐゴシック" charset="-128"/>
                <a:cs typeface="ＭＳ Ｐゴシック" charset="-128"/>
              </a:rPr>
              <a:t>   </a:t>
            </a:r>
            <a:r>
              <a:rPr lang="es-ES" sz="1200" b="1">
                <a:latin typeface="Arial" charset="0"/>
                <a:ea typeface="ＭＳ Ｐゴシック" charset="-128"/>
                <a:cs typeface="ＭＳ Ｐゴシック" charset="-128"/>
              </a:rPr>
              <a:t>PFT &lt; 160 l/min </a:t>
            </a:r>
            <a:r>
              <a:rPr lang="es-ES" sz="1200">
                <a:latin typeface="Arial" charset="0"/>
                <a:ea typeface="ＭＳ Ｐゴシック" charset="-128"/>
                <a:cs typeface="ＭＳ Ｐゴシック" charset="-128"/>
              </a:rPr>
              <a:t>no son capaces de aclarar secreciones,</a:t>
            </a:r>
          </a:p>
          <a:p>
            <a:pPr marL="342900" indent="-342900" eaLnBrk="0" hangingPunct="0">
              <a:buClr>
                <a:schemeClr val="folHlink"/>
              </a:buClr>
              <a:buSzPct val="90000"/>
              <a:buFont typeface="Wingdings" charset="2"/>
              <a:buNone/>
              <a:defRPr/>
            </a:pPr>
            <a:r>
              <a:rPr lang="es-ES" sz="1200">
                <a:latin typeface="Arial" charset="0"/>
                <a:ea typeface="ＭＳ Ｐゴシック" charset="-128"/>
                <a:cs typeface="ＭＳ Ｐゴシック" charset="-128"/>
              </a:rPr>
              <a:t> ni de extubación sin VNI y uso de incentivadores de la tos.</a:t>
            </a:r>
          </a:p>
        </p:txBody>
      </p:sp>
      <p:sp>
        <p:nvSpPr>
          <p:cNvPr id="12" name="2 Marcador de contenido"/>
          <p:cNvSpPr txBox="1">
            <a:spLocks/>
          </p:cNvSpPr>
          <p:nvPr/>
        </p:nvSpPr>
        <p:spPr bwMode="auto">
          <a:xfrm>
            <a:off x="381000" y="3789040"/>
            <a:ext cx="3581400" cy="830997"/>
          </a:xfrm>
          <a:prstGeom prst="rect">
            <a:avLst/>
          </a:prstGeom>
          <a:solidFill>
            <a:srgbClr val="CCFFCC"/>
          </a:solidFill>
          <a:ln>
            <a:noFill/>
            <a:miter lim="800000"/>
            <a:headEnd/>
            <a:tailEnd/>
          </a:ln>
          <a:effectLst>
            <a:glow rad="63500">
              <a:schemeClr val="accent4">
                <a:satMod val="175000"/>
                <a:alpha val="40000"/>
              </a:schemeClr>
            </a:glow>
          </a:effectLst>
          <a:extLst>
            <a:ext uri="{FAA26D3D-D897-4be2-8F04-BA451C77F1D7}"/>
          </a:extLst>
        </p:spPr>
        <p:txBody>
          <a:bodyPr>
            <a:prstTxWarp prst="textNoShape">
              <a:avLst/>
            </a:prstTxWarp>
            <a:spAutoFit/>
          </a:bodyPr>
          <a:lstStyle/>
          <a:p>
            <a:pPr marL="342900" indent="-342900" eaLnBrk="0" hangingPunct="0">
              <a:buClr>
                <a:schemeClr val="folHlink"/>
              </a:buClr>
              <a:buSzPct val="90000"/>
              <a:buFont typeface="Wingdings" charset="2"/>
              <a:buNone/>
              <a:defRPr/>
            </a:pPr>
            <a:r>
              <a:rPr lang="es-ES" sz="1200" b="1">
                <a:latin typeface="Arial" charset="0"/>
                <a:ea typeface="ＭＳ Ｐゴシック" charset="-128"/>
                <a:cs typeface="ＭＳ Ｐゴシック" charset="-128"/>
              </a:rPr>
              <a:t>CV &lt; 70% </a:t>
            </a:r>
            <a:r>
              <a:rPr lang="es-ES" sz="1200">
                <a:latin typeface="Arial" charset="0"/>
                <a:ea typeface="ＭＳ Ｐゴシック" charset="-128"/>
                <a:cs typeface="ＭＳ Ｐゴシック" charset="-128"/>
              </a:rPr>
              <a:t>predice hV nocturna  E:71% S:64%</a:t>
            </a:r>
          </a:p>
          <a:p>
            <a:pPr marL="342900" indent="-342900" eaLnBrk="0" hangingPunct="0">
              <a:buClr>
                <a:schemeClr val="folHlink"/>
              </a:buClr>
              <a:buSzPct val="90000"/>
              <a:buFont typeface="Wingdings" charset="2"/>
              <a:buNone/>
              <a:defRPr/>
            </a:pPr>
            <a:r>
              <a:rPr lang="es-ES" sz="1200" b="1">
                <a:latin typeface="Arial" charset="0"/>
                <a:ea typeface="ＭＳ Ｐゴシック" charset="-128"/>
                <a:cs typeface="ＭＳ Ｐゴシック" charset="-128"/>
              </a:rPr>
              <a:t>CVI &lt;60% </a:t>
            </a:r>
            <a:r>
              <a:rPr lang="es-ES" sz="1200">
                <a:latin typeface="Arial" charset="0"/>
                <a:ea typeface="ＭＳ Ｐゴシック" charset="-128"/>
                <a:cs typeface="ＭＳ Ｐゴシック" charset="-128"/>
              </a:rPr>
              <a:t>predice TRS y &lt;40% hV</a:t>
            </a:r>
          </a:p>
          <a:p>
            <a:pPr marL="342900" indent="-342900" eaLnBrk="0" hangingPunct="0">
              <a:buClr>
                <a:schemeClr val="folHlink"/>
              </a:buClr>
              <a:buSzPct val="90000"/>
              <a:buFont typeface="Wingdings" charset="2"/>
              <a:buNone/>
              <a:defRPr/>
            </a:pPr>
            <a:r>
              <a:rPr lang="es-ES" sz="1200" b="1">
                <a:latin typeface="Arial" charset="0"/>
                <a:ea typeface="ＭＳ Ｐゴシック" charset="-128"/>
                <a:cs typeface="ＭＳ Ｐゴシック" charset="-128"/>
              </a:rPr>
              <a:t>CV &lt; 1820 l </a:t>
            </a:r>
            <a:r>
              <a:rPr lang="es-ES" sz="1200">
                <a:latin typeface="Arial" charset="0"/>
                <a:ea typeface="ＭＳ Ｐゴシック" charset="-128"/>
                <a:cs typeface="ＭＳ Ｐゴシック" charset="-128"/>
              </a:rPr>
              <a:t>(16-23 años) predice hV noct..</a:t>
            </a:r>
          </a:p>
          <a:p>
            <a:pPr marL="342900" indent="-342900" eaLnBrk="0" hangingPunct="0">
              <a:buClr>
                <a:schemeClr val="folHlink"/>
              </a:buClr>
              <a:buSzPct val="90000"/>
              <a:buFont typeface="Wingdings" charset="2"/>
              <a:buNone/>
              <a:defRPr/>
            </a:pPr>
            <a:r>
              <a:rPr lang="es-ES" sz="1200">
                <a:solidFill>
                  <a:srgbClr val="000000"/>
                </a:solidFill>
                <a:latin typeface="Arial" charset="0"/>
                <a:ea typeface="ＭＳ Ｐゴシック" charset="-128"/>
                <a:cs typeface="ＭＳ Ｐゴシック" charset="-128"/>
              </a:rPr>
              <a:t>DMD caída en VP 7%/año y CV 200 ml/a &gt; 10 a</a:t>
            </a:r>
            <a:endParaRPr lang="es-ES" sz="1200">
              <a:latin typeface="Arial" charset="0"/>
              <a:ea typeface="ＭＳ Ｐゴシック" charset="-128"/>
              <a:cs typeface="ＭＳ Ｐゴシック" charset="-128"/>
            </a:endParaRPr>
          </a:p>
        </p:txBody>
      </p:sp>
      <p:sp>
        <p:nvSpPr>
          <p:cNvPr id="15" name="2 Marcador de contenido"/>
          <p:cNvSpPr txBox="1">
            <a:spLocks/>
          </p:cNvSpPr>
          <p:nvPr/>
        </p:nvSpPr>
        <p:spPr bwMode="auto">
          <a:xfrm>
            <a:off x="4356100" y="4956175"/>
            <a:ext cx="4724400" cy="1754188"/>
          </a:xfrm>
          <a:prstGeom prst="rect">
            <a:avLst/>
          </a:prstGeom>
          <a:ln>
            <a:headEnd/>
            <a:tailEnd/>
          </a:ln>
          <a:extLst>
            <a:ext uri="{91240B29-F687-4F45-9708-019B960494DF}"/>
            <a:ext uri="{FAA26D3D-D897-4be2-8F04-BA451C77F1D7}"/>
          </a:extLst>
        </p:spPr>
        <p:style>
          <a:lnRef idx="1">
            <a:schemeClr val="accent1"/>
          </a:lnRef>
          <a:fillRef idx="2">
            <a:schemeClr val="accent1"/>
          </a:fillRef>
          <a:effectRef idx="1">
            <a:schemeClr val="accent1"/>
          </a:effectRef>
          <a:fontRef idx="minor">
            <a:schemeClr val="dk1"/>
          </a:fontRef>
        </p:style>
        <p:txBody>
          <a:bodyPr>
            <a:prstTxWarp prst="textNoShape">
              <a:avLst/>
            </a:prstTxWarp>
            <a:spAutoFit/>
          </a:bodyPr>
          <a:lstStyle/>
          <a:p>
            <a:pPr marL="114300" eaLnBrk="0" hangingPunct="0">
              <a:buClr>
                <a:schemeClr val="folHlink"/>
              </a:buClr>
              <a:buSzPct val="90000"/>
              <a:buFont typeface="Wingdings" charset="2"/>
              <a:buNone/>
              <a:defRPr/>
            </a:pPr>
            <a:r>
              <a:rPr lang="es-ES" sz="1200" b="1">
                <a:solidFill>
                  <a:schemeClr val="tx1"/>
                </a:solidFill>
                <a:ea typeface="ＭＳ Ｐゴシック" charset="-128"/>
                <a:cs typeface="ＭＳ Ｐゴシック" charset="-128"/>
              </a:rPr>
              <a:t>Comenzar la VNI:</a:t>
            </a:r>
          </a:p>
          <a:p>
            <a:pPr marL="114300" eaLnBrk="0" hangingPunct="0">
              <a:buClr>
                <a:schemeClr val="folHlink"/>
              </a:buClr>
              <a:buSzPct val="90000"/>
              <a:buFont typeface="Wingdings" charset="2"/>
              <a:buNone/>
              <a:defRPr/>
            </a:pPr>
            <a:r>
              <a:rPr lang="es-ES" sz="1200">
                <a:solidFill>
                  <a:schemeClr val="tx1"/>
                </a:solidFill>
                <a:ea typeface="ＭＳ Ｐゴシック" charset="-128"/>
                <a:cs typeface="ＭＳ Ｐゴシック" charset="-128"/>
              </a:rPr>
              <a:t>SAHOS no resuelto con AA.</a:t>
            </a:r>
          </a:p>
          <a:p>
            <a:pPr marL="114300" eaLnBrk="0" hangingPunct="0">
              <a:buClr>
                <a:schemeClr val="folHlink"/>
              </a:buClr>
              <a:buSzPct val="90000"/>
              <a:buFont typeface="Wingdings" charset="2"/>
              <a:buNone/>
              <a:defRPr/>
            </a:pPr>
            <a:r>
              <a:rPr lang="es-ES" sz="1200">
                <a:solidFill>
                  <a:schemeClr val="tx1"/>
                </a:solidFill>
                <a:ea typeface="ＭＳ Ｐゴシック" charset="-128"/>
                <a:cs typeface="ＭＳ Ｐゴシック" charset="-128"/>
              </a:rPr>
              <a:t>hV nocturna definida si Pa CO2 &gt; 50 mm Hg &gt; 25% del TTS.</a:t>
            </a:r>
          </a:p>
          <a:p>
            <a:pPr marL="114300" eaLnBrk="0" hangingPunct="0">
              <a:buClr>
                <a:schemeClr val="folHlink"/>
              </a:buClr>
              <a:buSzPct val="90000"/>
              <a:buFont typeface="Wingdings" charset="2"/>
              <a:buNone/>
              <a:defRPr/>
            </a:pPr>
            <a:r>
              <a:rPr lang="es-ES" sz="1200">
                <a:solidFill>
                  <a:schemeClr val="tx1"/>
                </a:solidFill>
                <a:ea typeface="ＭＳ Ｐゴシック" charset="-128"/>
                <a:cs typeface="ＭＳ Ｐゴシック" charset="-128"/>
              </a:rPr>
              <a:t>En adultos,  hipoxemia durante el sueño si Sat O2 &lt; 90% &gt; 5 min</a:t>
            </a:r>
          </a:p>
          <a:p>
            <a:pPr marL="114300" eaLnBrk="0" hangingPunct="0">
              <a:buClr>
                <a:schemeClr val="folHlink"/>
              </a:buClr>
              <a:buSzPct val="90000"/>
              <a:buFont typeface="Wingdings" charset="2"/>
              <a:buNone/>
              <a:defRPr/>
            </a:pPr>
            <a:r>
              <a:rPr lang="es-ES" sz="1200">
                <a:solidFill>
                  <a:schemeClr val="tx1"/>
                </a:solidFill>
                <a:ea typeface="ＭＳ Ｐゴシック" charset="-128"/>
                <a:cs typeface="ＭＳ Ｐゴシック" charset="-128"/>
              </a:rPr>
              <a:t>con nadir 85% o al menos &gt; 3 0% (10%?</a:t>
            </a:r>
            <a:r>
              <a:rPr lang="es-ES" sz="1200" baseline="30000">
                <a:solidFill>
                  <a:schemeClr val="tx1"/>
                </a:solidFill>
                <a:ea typeface="ＭＳ Ｐゴシック" charset="-128"/>
                <a:cs typeface="ＭＳ Ｐゴシック" charset="-128"/>
              </a:rPr>
              <a:t>4</a:t>
            </a:r>
            <a:r>
              <a:rPr lang="es-ES" sz="1200">
                <a:solidFill>
                  <a:schemeClr val="tx1"/>
                </a:solidFill>
                <a:ea typeface="ＭＳ Ｐゴシック" charset="-128"/>
                <a:cs typeface="ＭＳ Ｐゴシック" charset="-128"/>
              </a:rPr>
              <a:t>) del TTS con Sat O2 &lt; 90%</a:t>
            </a:r>
          </a:p>
          <a:p>
            <a:pPr marL="114300" eaLnBrk="0" hangingPunct="0">
              <a:buClr>
                <a:schemeClr val="folHlink"/>
              </a:buClr>
              <a:buSzPct val="90000"/>
              <a:buFont typeface="Wingdings" charset="2"/>
              <a:buNone/>
              <a:defRPr/>
            </a:pPr>
            <a:r>
              <a:rPr lang="es-ES" sz="1200">
                <a:solidFill>
                  <a:schemeClr val="tx1"/>
                </a:solidFill>
                <a:ea typeface="ＭＳ Ｐゴシック" charset="-128"/>
                <a:cs typeface="ＭＳ Ｐゴシック" charset="-128"/>
              </a:rPr>
              <a:t>PaCO2 &gt; 45 mmHg diurna</a:t>
            </a:r>
          </a:p>
          <a:p>
            <a:pPr marL="114300" eaLnBrk="0" hangingPunct="0">
              <a:buClr>
                <a:schemeClr val="folHlink"/>
              </a:buClr>
              <a:buSzPct val="90000"/>
              <a:buFont typeface="Wingdings" charset="2"/>
              <a:buNone/>
              <a:defRPr/>
            </a:pPr>
            <a:r>
              <a:rPr lang="es-ES" sz="1200">
                <a:solidFill>
                  <a:schemeClr val="tx1"/>
                </a:solidFill>
                <a:ea typeface="ＭＳ Ｐゴシック" charset="-128"/>
                <a:cs typeface="ＭＳ Ｐゴシック" charset="-128"/>
              </a:rPr>
              <a:t>PIM &lt; 60 SNIP &lt; 40 TCV &lt; 50 </a:t>
            </a:r>
          </a:p>
          <a:p>
            <a:pPr marL="114300" eaLnBrk="0" hangingPunct="0">
              <a:buClr>
                <a:schemeClr val="folHlink"/>
              </a:buClr>
              <a:buSzPct val="90000"/>
              <a:buFont typeface="Wingdings" charset="2"/>
              <a:buNone/>
              <a:defRPr/>
            </a:pPr>
            <a:r>
              <a:rPr lang="es-ES" sz="1200">
                <a:solidFill>
                  <a:schemeClr val="tx1"/>
                </a:solidFill>
                <a:ea typeface="ＭＳ Ｐゴシック" charset="-128"/>
                <a:cs typeface="ＭＳ Ｐゴシック" charset="-128"/>
              </a:rPr>
              <a:t>Alelectasias/ Infec recurrentes</a:t>
            </a:r>
          </a:p>
        </p:txBody>
      </p:sp>
      <p:sp>
        <p:nvSpPr>
          <p:cNvPr id="3" name="2 Flecha curvada hacia la derecha"/>
          <p:cNvSpPr/>
          <p:nvPr/>
        </p:nvSpPr>
        <p:spPr>
          <a:xfrm>
            <a:off x="200025" y="1011238"/>
            <a:ext cx="481013" cy="1135062"/>
          </a:xfrm>
          <a:prstGeom prst="curvedRightArrow">
            <a:avLst>
              <a:gd name="adj1" fmla="val 25000"/>
              <a:gd name="adj2" fmla="val 50000"/>
              <a:gd name="adj3" fmla="val 4083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chemeClr val="tx1"/>
              </a:solidFill>
            </a:endParaRPr>
          </a:p>
        </p:txBody>
      </p:sp>
      <p:sp>
        <p:nvSpPr>
          <p:cNvPr id="6" name="5 Flecha curvada hacia la izquierda"/>
          <p:cNvSpPr/>
          <p:nvPr/>
        </p:nvSpPr>
        <p:spPr>
          <a:xfrm rot="20834027">
            <a:off x="8172450" y="401638"/>
            <a:ext cx="922338" cy="336073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chemeClr val="tx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2 Marcador de contenido"/>
          <p:cNvSpPr txBox="1">
            <a:spLocks/>
          </p:cNvSpPr>
          <p:nvPr/>
        </p:nvSpPr>
        <p:spPr bwMode="auto">
          <a:xfrm>
            <a:off x="381000" y="2819400"/>
            <a:ext cx="8136904" cy="1631216"/>
          </a:xfrm>
          <a:prstGeom prst="rect">
            <a:avLst/>
          </a:prstGeom>
          <a:solidFill>
            <a:schemeClr val="bg2">
              <a:lumMod val="10000"/>
              <a:lumOff val="90000"/>
            </a:schemeClr>
          </a:solidFill>
          <a:ln>
            <a:noFill/>
            <a:miter lim="800000"/>
            <a:headEnd/>
            <a:tailEnd/>
          </a:ln>
          <a:effectLst>
            <a:glow rad="63500">
              <a:schemeClr val="accent4">
                <a:satMod val="175000"/>
                <a:alpha val="40000"/>
              </a:schemeClr>
            </a:glow>
          </a:effectLst>
          <a:extLst>
            <a:ext uri="{91240B29-F687-4F45-9708-019B960494DF}"/>
            <a:ext uri="{FAA26D3D-D897-4be2-8F04-BA451C77F1D7}"/>
          </a:extLst>
        </p:spPr>
        <p:txBody>
          <a:bodyPr>
            <a:spAutoFit/>
          </a:bodyPr>
          <a:lstStyle>
            <a:lvl1pPr marL="342900" indent="-342900" algn="l" rtl="0" eaLnBrk="0" fontAlgn="base" hangingPunct="0">
              <a:spcBef>
                <a:spcPct val="20000"/>
              </a:spcBef>
              <a:spcAft>
                <a:spcPct val="0"/>
              </a:spcAft>
              <a:buClr>
                <a:schemeClr val="folHlink"/>
              </a:buClr>
              <a:buSzPct val="90000"/>
              <a:buFont typeface="Wingdings" charset="0"/>
              <a:buChar char="n"/>
              <a:defRPr sz="2400">
                <a:solidFill>
                  <a:schemeClr val="tx1"/>
                </a:solidFill>
                <a:latin typeface="Arial" charset="0"/>
                <a:ea typeface="ＭＳ Ｐゴシック" charset="0"/>
                <a:cs typeface="ＭＳ Ｐゴシック" charset="0"/>
              </a:defRPr>
            </a:lvl1pPr>
            <a:lvl2pPr marL="742950" indent="-285750" algn="l" rtl="0" eaLnBrk="0" fontAlgn="base" hangingPunct="0">
              <a:spcBef>
                <a:spcPct val="20000"/>
              </a:spcBef>
              <a:spcAft>
                <a:spcPct val="0"/>
              </a:spcAft>
              <a:buClr>
                <a:schemeClr val="accent1"/>
              </a:buClr>
              <a:buSzPct val="75000"/>
              <a:buFont typeface="Wingdings" charset="0"/>
              <a:buChar char="n"/>
              <a:defRPr sz="2400">
                <a:solidFill>
                  <a:schemeClr val="tx1"/>
                </a:solidFill>
                <a:latin typeface="Arial" charset="0"/>
                <a:ea typeface="ＭＳ Ｐゴシック" charset="0"/>
              </a:defRPr>
            </a:lvl2pPr>
            <a:lvl3pPr marL="1143000" indent="-228600" algn="l" rtl="0" eaLnBrk="0" fontAlgn="base" hangingPunct="0">
              <a:spcBef>
                <a:spcPct val="20000"/>
              </a:spcBef>
              <a:spcAft>
                <a:spcPct val="0"/>
              </a:spcAft>
              <a:buClr>
                <a:schemeClr val="folHlink"/>
              </a:buClr>
              <a:buSzPct val="55000"/>
              <a:buFont typeface="Wingdings" charset="0"/>
              <a:buChar char="n"/>
              <a:defRPr sz="2400">
                <a:solidFill>
                  <a:schemeClr val="tx1"/>
                </a:solidFill>
                <a:latin typeface="Arial" charset="0"/>
                <a:ea typeface="ＭＳ Ｐゴシック" charset="0"/>
              </a:defRPr>
            </a:lvl3pPr>
            <a:lvl4pPr marL="1600200" indent="-228600" algn="l" rtl="0" eaLnBrk="0" fontAlgn="base" hangingPunct="0">
              <a:spcBef>
                <a:spcPct val="20000"/>
              </a:spcBef>
              <a:spcAft>
                <a:spcPct val="0"/>
              </a:spcAft>
              <a:buClr>
                <a:schemeClr val="accent1"/>
              </a:buClr>
              <a:buFont typeface="Wingdings" charset="0"/>
              <a:buChar char="§"/>
              <a:defRPr sz="2400">
                <a:solidFill>
                  <a:schemeClr val="tx1"/>
                </a:solidFill>
                <a:latin typeface="Arial" charset="0"/>
                <a:ea typeface="ＭＳ Ｐゴシック" charset="0"/>
              </a:defRPr>
            </a:lvl4pPr>
            <a:lvl5pPr marL="2057400" indent="-228600" algn="l" rtl="0" eaLnBrk="0" fontAlgn="base" hangingPunct="0">
              <a:spcBef>
                <a:spcPct val="20000"/>
              </a:spcBef>
              <a:spcAft>
                <a:spcPct val="0"/>
              </a:spcAft>
              <a:buClr>
                <a:schemeClr val="accent1"/>
              </a:buClr>
              <a:buFont typeface="Wingdings" charset="0"/>
              <a:buChar char="§"/>
              <a:defRPr sz="2400">
                <a:solidFill>
                  <a:schemeClr val="tx1"/>
                </a:solidFill>
                <a:latin typeface="Arial" charset="0"/>
                <a:ea typeface="ＭＳ Ｐゴシック" charset="0"/>
              </a:defRPr>
            </a:lvl5pPr>
            <a:lvl6pPr marL="25146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6pPr>
            <a:lvl7pPr marL="29718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7pPr>
            <a:lvl8pPr marL="34290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8pPr>
            <a:lvl9pPr marL="38862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9pPr>
          </a:lstStyle>
          <a:p>
            <a:pPr lvl="1">
              <a:spcBef>
                <a:spcPct val="0"/>
              </a:spcBef>
              <a:defRPr/>
            </a:pPr>
            <a:r>
              <a:rPr lang="es-ES" sz="2000" dirty="0" smtClean="0">
                <a:cs typeface="ＭＳ Ｐゴシック" charset="-128"/>
              </a:rPr>
              <a:t>Prevenir las infecciones respiratorias</a:t>
            </a:r>
          </a:p>
          <a:p>
            <a:pPr lvl="1">
              <a:spcBef>
                <a:spcPct val="0"/>
              </a:spcBef>
              <a:defRPr/>
            </a:pPr>
            <a:r>
              <a:rPr lang="es-ES" sz="2000" dirty="0" smtClean="0">
                <a:cs typeface="ＭＳ Ｐゴシック" charset="-128"/>
              </a:rPr>
              <a:t>Vigilar el estado nutritivo</a:t>
            </a:r>
          </a:p>
          <a:p>
            <a:pPr lvl="1">
              <a:spcBef>
                <a:spcPct val="0"/>
              </a:spcBef>
              <a:defRPr/>
            </a:pPr>
            <a:r>
              <a:rPr lang="es-ES" sz="2000" dirty="0" smtClean="0">
                <a:cs typeface="ＭＳ Ｐゴシック" charset="-128"/>
              </a:rPr>
              <a:t>Prevenir las deformidades torácicas</a:t>
            </a:r>
          </a:p>
          <a:p>
            <a:pPr lvl="1">
              <a:spcBef>
                <a:spcPct val="0"/>
              </a:spcBef>
              <a:defRPr/>
            </a:pPr>
            <a:r>
              <a:rPr lang="es-ES" sz="2000" dirty="0" smtClean="0">
                <a:cs typeface="ＭＳ Ｐゴシック" charset="-128"/>
              </a:rPr>
              <a:t>Tratar las comorbilidades (SAHOS, RGE, IRA,…)</a:t>
            </a:r>
          </a:p>
          <a:p>
            <a:pPr lvl="1">
              <a:spcBef>
                <a:spcPct val="0"/>
              </a:spcBef>
              <a:defRPr/>
            </a:pPr>
            <a:r>
              <a:rPr lang="es-ES" sz="2000" dirty="0" smtClean="0">
                <a:cs typeface="ＭＳ Ｐゴシック" charset="-128"/>
              </a:rPr>
              <a:t>Vigilar la instauración de la IRC</a:t>
            </a:r>
            <a:endParaRPr lang="es-ES" sz="2000" dirty="0">
              <a:cs typeface="ＭＳ Ｐゴシック" charset="-128"/>
            </a:endParaRPr>
          </a:p>
        </p:txBody>
      </p:sp>
      <p:sp>
        <p:nvSpPr>
          <p:cNvPr id="5" name="1 Título"/>
          <p:cNvSpPr txBox="1">
            <a:spLocks/>
          </p:cNvSpPr>
          <p:nvPr/>
        </p:nvSpPr>
        <p:spPr bwMode="auto">
          <a:xfrm>
            <a:off x="2051050" y="476250"/>
            <a:ext cx="5041900" cy="720725"/>
          </a:xfrm>
          <a:prstGeom prst="rect">
            <a:avLst/>
          </a:prstGeom>
          <a:gradFill rotWithShape="1">
            <a:gsLst>
              <a:gs pos="0">
                <a:srgbClr val="FFFFED"/>
              </a:gs>
              <a:gs pos="64999">
                <a:srgbClr val="FBFBD3"/>
              </a:gs>
              <a:gs pos="100000">
                <a:srgbClr val="FBFBC1"/>
              </a:gs>
            </a:gsLst>
            <a:lin ang="5400000" scaled="1"/>
          </a:gradFill>
          <a:ln w="9525">
            <a:solidFill>
              <a:srgbClr val="C9C994"/>
            </a:solidFill>
            <a:miter lim="800000"/>
            <a:headEnd/>
            <a:tailEnd/>
          </a:ln>
          <a:effectLst>
            <a:outerShdw dist="20000" dir="5400000" rotWithShape="0">
              <a:srgbClr val="000000">
                <a:alpha val="37999"/>
              </a:srgbClr>
            </a:outerShdw>
          </a:effectLst>
          <a:extLst>
            <a:ext uri="{FAA26D3D-D897-4be2-8F04-BA451C77F1D7}"/>
          </a:extLst>
        </p:spPr>
        <p:txBody>
          <a:bodyPr anchor="ctr">
            <a:prstTxWarp prst="textNoShape">
              <a:avLst/>
            </a:prstTxWarp>
          </a:bodyPr>
          <a:lstStyle/>
          <a:p>
            <a:pPr algn="ctr" eaLnBrk="0" hangingPunct="0">
              <a:defRPr/>
            </a:pPr>
            <a:endParaRPr lang="es-ES" sz="3200">
              <a:solidFill>
                <a:srgbClr val="000000"/>
              </a:solidFill>
              <a:latin typeface="Arial" charset="0"/>
              <a:ea typeface="Arial" charset="0"/>
              <a:cs typeface="Arial" charset="0"/>
            </a:endParaRPr>
          </a:p>
          <a:p>
            <a:pPr algn="ctr" eaLnBrk="0" hangingPunct="0">
              <a:defRPr/>
            </a:pPr>
            <a:r>
              <a:rPr lang="es-ES" sz="3200">
                <a:solidFill>
                  <a:srgbClr val="000000"/>
                </a:solidFill>
                <a:latin typeface="Arial" charset="0"/>
                <a:ea typeface="Arial" charset="0"/>
                <a:cs typeface="Arial" charset="0"/>
              </a:rPr>
              <a:t>Conclusiones</a:t>
            </a:r>
          </a:p>
          <a:p>
            <a:pPr algn="ctr" eaLnBrk="0" hangingPunct="0">
              <a:defRPr/>
            </a:pPr>
            <a:endParaRPr lang="es-ES" sz="3200">
              <a:solidFill>
                <a:srgbClr val="000000"/>
              </a:solidFill>
              <a:latin typeface="Arial" charset="0"/>
              <a:ea typeface="Arial" charset="0"/>
              <a:cs typeface="Arial" charset="0"/>
            </a:endParaRPr>
          </a:p>
        </p:txBody>
      </p:sp>
      <p:sp>
        <p:nvSpPr>
          <p:cNvPr id="6" name="1 Título"/>
          <p:cNvSpPr txBox="1">
            <a:spLocks/>
          </p:cNvSpPr>
          <p:nvPr/>
        </p:nvSpPr>
        <p:spPr bwMode="auto">
          <a:xfrm>
            <a:off x="1219200" y="1828800"/>
            <a:ext cx="7704138" cy="720725"/>
          </a:xfrm>
          <a:prstGeom prst="rect">
            <a:avLst/>
          </a:prstGeom>
          <a:gradFill rotWithShape="1">
            <a:gsLst>
              <a:gs pos="0">
                <a:srgbClr val="FFFFED"/>
              </a:gs>
              <a:gs pos="64999">
                <a:srgbClr val="FBFBD3"/>
              </a:gs>
              <a:gs pos="100000">
                <a:srgbClr val="FBFBC1"/>
              </a:gs>
            </a:gsLst>
            <a:lin ang="5400000" scaled="1"/>
          </a:gradFill>
          <a:ln w="9525">
            <a:solidFill>
              <a:srgbClr val="C9C994"/>
            </a:solidFill>
            <a:miter lim="800000"/>
            <a:headEnd/>
            <a:tailEnd/>
          </a:ln>
          <a:effectLst>
            <a:outerShdw dist="20000" dir="5400000" rotWithShape="0">
              <a:srgbClr val="000000">
                <a:alpha val="37999"/>
              </a:srgbClr>
            </a:outerShdw>
          </a:effectLst>
          <a:extLst>
            <a:ext uri="{FAA26D3D-D897-4be2-8F04-BA451C77F1D7}"/>
          </a:extLst>
        </p:spPr>
        <p:txBody>
          <a:bodyPr anchor="ctr">
            <a:prstTxWarp prst="textNoShape">
              <a:avLst/>
            </a:prstTxWarp>
          </a:bodyPr>
          <a:lstStyle/>
          <a:p>
            <a:pPr algn="ctr" eaLnBrk="0" hangingPunct="0">
              <a:defRPr/>
            </a:pPr>
            <a:endParaRPr lang="es-ES">
              <a:solidFill>
                <a:srgbClr val="000000"/>
              </a:solidFill>
              <a:ea typeface="Arial" pitchFamily="-104" charset="0"/>
              <a:cs typeface="Arial" pitchFamily="-104" charset="0"/>
            </a:endParaRPr>
          </a:p>
          <a:p>
            <a:pPr algn="ctr" eaLnBrk="0" hangingPunct="0">
              <a:defRPr/>
            </a:pPr>
            <a:r>
              <a:rPr lang="es-ES">
                <a:solidFill>
                  <a:srgbClr val="000000"/>
                </a:solidFill>
                <a:ea typeface="Arial" pitchFamily="-104" charset="0"/>
                <a:cs typeface="Arial" pitchFamily="-104" charset="0"/>
              </a:rPr>
              <a:t>Para mejorar la calidad de vida del ENM debemos:</a:t>
            </a:r>
          </a:p>
          <a:p>
            <a:pPr algn="ctr" eaLnBrk="0" hangingPunct="0">
              <a:defRPr/>
            </a:pPr>
            <a:endParaRPr lang="es-ES">
              <a:solidFill>
                <a:srgbClr val="000000"/>
              </a:solidFill>
              <a:ea typeface="Arial" pitchFamily="-104" charset="0"/>
              <a:cs typeface="Arial" pitchFamily="-104" charset="0"/>
            </a:endParaRPr>
          </a:p>
        </p:txBody>
      </p:sp>
      <p:sp>
        <p:nvSpPr>
          <p:cNvPr id="7" name="1 Título"/>
          <p:cNvSpPr txBox="1">
            <a:spLocks/>
          </p:cNvSpPr>
          <p:nvPr/>
        </p:nvSpPr>
        <p:spPr bwMode="auto">
          <a:xfrm>
            <a:off x="3048000" y="5257800"/>
            <a:ext cx="5041900" cy="720725"/>
          </a:xfrm>
          <a:prstGeom prst="rect">
            <a:avLst/>
          </a:prstGeom>
          <a:gradFill rotWithShape="1">
            <a:gsLst>
              <a:gs pos="0">
                <a:srgbClr val="FFFFED"/>
              </a:gs>
              <a:gs pos="64999">
                <a:srgbClr val="FBFBD3"/>
              </a:gs>
              <a:gs pos="100000">
                <a:srgbClr val="FBFBC1"/>
              </a:gs>
            </a:gsLst>
            <a:lin ang="5400000" scaled="1"/>
          </a:gradFill>
          <a:ln w="9525">
            <a:solidFill>
              <a:srgbClr val="C9C994"/>
            </a:solidFill>
            <a:miter lim="800000"/>
            <a:headEnd/>
            <a:tailEnd/>
          </a:ln>
          <a:effectLst>
            <a:outerShdw dist="20000" dir="5400000" rotWithShape="0">
              <a:srgbClr val="000000">
                <a:alpha val="37999"/>
              </a:srgbClr>
            </a:outerShdw>
          </a:effectLst>
          <a:extLst>
            <a:ext uri="{FAA26D3D-D897-4be2-8F04-BA451C77F1D7}"/>
          </a:extLst>
        </p:spPr>
        <p:txBody>
          <a:bodyPr anchor="ctr">
            <a:prstTxWarp prst="textNoShape">
              <a:avLst/>
            </a:prstTxWarp>
          </a:bodyPr>
          <a:lstStyle/>
          <a:p>
            <a:pPr algn="ctr" eaLnBrk="0" hangingPunct="0">
              <a:defRPr/>
            </a:pPr>
            <a:endParaRPr lang="es-ES" sz="3200">
              <a:solidFill>
                <a:srgbClr val="000000"/>
              </a:solidFill>
              <a:latin typeface="Arial" charset="0"/>
              <a:ea typeface="Arial" charset="0"/>
              <a:cs typeface="Arial" charset="0"/>
            </a:endParaRPr>
          </a:p>
          <a:p>
            <a:pPr algn="ctr" eaLnBrk="0" hangingPunct="0">
              <a:defRPr/>
            </a:pPr>
            <a:r>
              <a:rPr lang="es-ES" sz="3200">
                <a:solidFill>
                  <a:srgbClr val="000000"/>
                </a:solidFill>
                <a:latin typeface="Arial" charset="0"/>
                <a:ea typeface="Arial" charset="0"/>
                <a:cs typeface="Arial" charset="0"/>
              </a:rPr>
              <a:t>Equipo Multidisciplinar</a:t>
            </a:r>
          </a:p>
          <a:p>
            <a:pPr algn="ctr" eaLnBrk="0" hangingPunct="0">
              <a:defRPr/>
            </a:pPr>
            <a:endParaRPr lang="es-ES" sz="3200">
              <a:solidFill>
                <a:srgbClr val="000000"/>
              </a:solidFill>
              <a:latin typeface="Arial" charset="0"/>
              <a:ea typeface="Arial" charset="0"/>
              <a:cs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Título 1"/>
          <p:cNvSpPr>
            <a:spLocks noGrp="1"/>
          </p:cNvSpPr>
          <p:nvPr>
            <p:ph type="title"/>
          </p:nvPr>
        </p:nvSpPr>
        <p:spPr/>
        <p:txBody>
          <a:bodyPr/>
          <a:lstStyle/>
          <a:p>
            <a:endParaRPr lang="es-ES_tradnl">
              <a:ea typeface="ＭＳ Ｐゴシック" pitchFamily="-104" charset="-128"/>
              <a:cs typeface="ＭＳ Ｐゴシック" pitchFamily="-104" charset="-128"/>
            </a:endParaRPr>
          </a:p>
        </p:txBody>
      </p:sp>
      <p:sp>
        <p:nvSpPr>
          <p:cNvPr id="4" name="1 Título"/>
          <p:cNvSpPr txBox="1">
            <a:spLocks/>
          </p:cNvSpPr>
          <p:nvPr/>
        </p:nvSpPr>
        <p:spPr bwMode="auto">
          <a:xfrm>
            <a:off x="2051050" y="476250"/>
            <a:ext cx="5041900" cy="720725"/>
          </a:xfrm>
          <a:prstGeom prst="rect">
            <a:avLst/>
          </a:prstGeom>
          <a:gradFill rotWithShape="1">
            <a:gsLst>
              <a:gs pos="0">
                <a:srgbClr val="FFFFED"/>
              </a:gs>
              <a:gs pos="64999">
                <a:srgbClr val="FBFBD3"/>
              </a:gs>
              <a:gs pos="100000">
                <a:srgbClr val="FBFBC1"/>
              </a:gs>
            </a:gsLst>
            <a:lin ang="5400000" scaled="1"/>
          </a:gradFill>
          <a:ln w="9525">
            <a:solidFill>
              <a:srgbClr val="C9C994"/>
            </a:solidFill>
            <a:miter lim="800000"/>
            <a:headEnd/>
            <a:tailEnd/>
          </a:ln>
          <a:effectLst>
            <a:outerShdw dist="20000" dir="5400000" rotWithShape="0">
              <a:srgbClr val="000000">
                <a:alpha val="37999"/>
              </a:srgbClr>
            </a:outerShdw>
          </a:effectLst>
          <a:extLst>
            <a:ext uri="{FAA26D3D-D897-4be2-8F04-BA451C77F1D7}"/>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endParaRPr lang="es-ES" sz="3200" dirty="0" smtClean="0">
              <a:solidFill>
                <a:srgbClr val="000000"/>
              </a:solidFill>
              <a:cs typeface="Arial" charset="0"/>
            </a:endParaRPr>
          </a:p>
          <a:p>
            <a:pPr algn="ctr">
              <a:defRPr/>
            </a:pPr>
            <a:r>
              <a:rPr lang="es-ES" sz="3200" dirty="0" smtClean="0">
                <a:solidFill>
                  <a:srgbClr val="000000"/>
                </a:solidFill>
                <a:cs typeface="Arial" charset="0"/>
              </a:rPr>
              <a:t>Bilbliografía</a:t>
            </a:r>
          </a:p>
          <a:p>
            <a:pPr algn="ctr">
              <a:defRPr/>
            </a:pPr>
            <a:endParaRPr lang="es-ES" sz="3200" dirty="0">
              <a:solidFill>
                <a:srgbClr val="000000"/>
              </a:solidFill>
              <a:cs typeface="Arial" charset="0"/>
            </a:endParaRPr>
          </a:p>
        </p:txBody>
      </p:sp>
      <p:sp>
        <p:nvSpPr>
          <p:cNvPr id="5" name="2 Marcador de contenido"/>
          <p:cNvSpPr txBox="1">
            <a:spLocks/>
          </p:cNvSpPr>
          <p:nvPr/>
        </p:nvSpPr>
        <p:spPr bwMode="auto">
          <a:xfrm>
            <a:off x="611560" y="1844824"/>
            <a:ext cx="8136904" cy="3416319"/>
          </a:xfrm>
          <a:prstGeom prst="rect">
            <a:avLst/>
          </a:prstGeom>
          <a:solidFill>
            <a:schemeClr val="bg2">
              <a:lumMod val="10000"/>
              <a:lumOff val="90000"/>
            </a:schemeClr>
          </a:solidFill>
          <a:ln>
            <a:noFill/>
            <a:miter lim="800000"/>
            <a:headEnd/>
            <a:tailEnd/>
          </a:ln>
          <a:effectLst>
            <a:glow rad="63500">
              <a:schemeClr val="accent4">
                <a:satMod val="175000"/>
                <a:alpha val="40000"/>
              </a:schemeClr>
            </a:glow>
          </a:effectLst>
          <a:extLst>
            <a:ext uri="{91240B29-F687-4F45-9708-019B960494DF}"/>
            <a:ext uri="{FAA26D3D-D897-4be2-8F04-BA451C77F1D7}"/>
          </a:extLst>
        </p:spPr>
        <p:txBody>
          <a:bodyPr>
            <a:spAutoFit/>
          </a:bodyPr>
          <a:lstStyle>
            <a:lvl1pPr marL="342900" indent="-342900" algn="l" rtl="0" eaLnBrk="0" fontAlgn="base" hangingPunct="0">
              <a:spcBef>
                <a:spcPct val="20000"/>
              </a:spcBef>
              <a:spcAft>
                <a:spcPct val="0"/>
              </a:spcAft>
              <a:buClr>
                <a:schemeClr val="folHlink"/>
              </a:buClr>
              <a:buSzPct val="90000"/>
              <a:buFont typeface="Wingdings" charset="0"/>
              <a:buChar char="n"/>
              <a:defRPr sz="2400">
                <a:solidFill>
                  <a:schemeClr val="tx1"/>
                </a:solidFill>
                <a:latin typeface="Arial" charset="0"/>
                <a:ea typeface="ＭＳ Ｐゴシック" charset="0"/>
                <a:cs typeface="ＭＳ Ｐゴシック" charset="0"/>
              </a:defRPr>
            </a:lvl1pPr>
            <a:lvl2pPr marL="742950" indent="-285750" algn="l" rtl="0" eaLnBrk="0" fontAlgn="base" hangingPunct="0">
              <a:spcBef>
                <a:spcPct val="20000"/>
              </a:spcBef>
              <a:spcAft>
                <a:spcPct val="0"/>
              </a:spcAft>
              <a:buClr>
                <a:schemeClr val="accent1"/>
              </a:buClr>
              <a:buSzPct val="75000"/>
              <a:buFont typeface="Wingdings" charset="0"/>
              <a:buChar char="n"/>
              <a:defRPr sz="2400">
                <a:solidFill>
                  <a:schemeClr val="tx1"/>
                </a:solidFill>
                <a:latin typeface="Arial" charset="0"/>
                <a:ea typeface="ＭＳ Ｐゴシック" charset="0"/>
              </a:defRPr>
            </a:lvl2pPr>
            <a:lvl3pPr marL="1143000" indent="-228600" algn="l" rtl="0" eaLnBrk="0" fontAlgn="base" hangingPunct="0">
              <a:spcBef>
                <a:spcPct val="20000"/>
              </a:spcBef>
              <a:spcAft>
                <a:spcPct val="0"/>
              </a:spcAft>
              <a:buClr>
                <a:schemeClr val="folHlink"/>
              </a:buClr>
              <a:buSzPct val="55000"/>
              <a:buFont typeface="Wingdings" charset="0"/>
              <a:buChar char="n"/>
              <a:defRPr sz="2400">
                <a:solidFill>
                  <a:schemeClr val="tx1"/>
                </a:solidFill>
                <a:latin typeface="Arial" charset="0"/>
                <a:ea typeface="ＭＳ Ｐゴシック" charset="0"/>
              </a:defRPr>
            </a:lvl3pPr>
            <a:lvl4pPr marL="1600200" indent="-228600" algn="l" rtl="0" eaLnBrk="0" fontAlgn="base" hangingPunct="0">
              <a:spcBef>
                <a:spcPct val="20000"/>
              </a:spcBef>
              <a:spcAft>
                <a:spcPct val="0"/>
              </a:spcAft>
              <a:buClr>
                <a:schemeClr val="accent1"/>
              </a:buClr>
              <a:buFont typeface="Wingdings" charset="0"/>
              <a:buChar char="§"/>
              <a:defRPr sz="2400">
                <a:solidFill>
                  <a:schemeClr val="tx1"/>
                </a:solidFill>
                <a:latin typeface="Arial" charset="0"/>
                <a:ea typeface="ＭＳ Ｐゴシック" charset="0"/>
              </a:defRPr>
            </a:lvl4pPr>
            <a:lvl5pPr marL="2057400" indent="-228600" algn="l" rtl="0" eaLnBrk="0" fontAlgn="base" hangingPunct="0">
              <a:spcBef>
                <a:spcPct val="20000"/>
              </a:spcBef>
              <a:spcAft>
                <a:spcPct val="0"/>
              </a:spcAft>
              <a:buClr>
                <a:schemeClr val="accent1"/>
              </a:buClr>
              <a:buFont typeface="Wingdings" charset="0"/>
              <a:buChar char="§"/>
              <a:defRPr sz="2400">
                <a:solidFill>
                  <a:schemeClr val="tx1"/>
                </a:solidFill>
                <a:latin typeface="Arial" charset="0"/>
                <a:ea typeface="ＭＳ Ｐゴシック" charset="0"/>
              </a:defRPr>
            </a:lvl5pPr>
            <a:lvl6pPr marL="25146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6pPr>
            <a:lvl7pPr marL="29718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7pPr>
            <a:lvl8pPr marL="34290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8pPr>
            <a:lvl9pPr marL="3886200" indent="-228600" algn="l" rtl="0" eaLnBrk="0" fontAlgn="base" hangingPunct="0">
              <a:spcBef>
                <a:spcPct val="0"/>
              </a:spcBef>
              <a:spcAft>
                <a:spcPct val="0"/>
              </a:spcAft>
              <a:buClr>
                <a:schemeClr val="accent1"/>
              </a:buClr>
              <a:buFont typeface="Wingdings" pitchFamily="2" charset="2"/>
              <a:buChar char="§"/>
              <a:defRPr sz="2400">
                <a:solidFill>
                  <a:schemeClr val="tx1"/>
                </a:solidFill>
                <a:latin typeface="Arial" charset="0"/>
                <a:ea typeface="ＭＳ Ｐゴシック" charset="0"/>
              </a:defRPr>
            </a:lvl9pPr>
          </a:lstStyle>
          <a:p>
            <a:pPr marL="228600" indent="-171450">
              <a:spcBef>
                <a:spcPct val="0"/>
              </a:spcBef>
              <a:defRPr/>
            </a:pPr>
            <a:r>
              <a:rPr lang="es-ES" sz="1200" dirty="0" err="1" smtClean="0"/>
              <a:t>Guidelines</a:t>
            </a:r>
            <a:r>
              <a:rPr lang="es-ES" sz="1200" dirty="0" smtClean="0"/>
              <a:t> </a:t>
            </a:r>
            <a:r>
              <a:rPr lang="es-ES" sz="1200" dirty="0" err="1" smtClean="0"/>
              <a:t>for</a:t>
            </a:r>
            <a:r>
              <a:rPr lang="es-ES" sz="1200" dirty="0" smtClean="0"/>
              <a:t> </a:t>
            </a:r>
            <a:r>
              <a:rPr lang="es-ES" sz="1200" dirty="0" err="1" smtClean="0"/>
              <a:t>respiratory</a:t>
            </a:r>
            <a:r>
              <a:rPr lang="es-ES" sz="1200" dirty="0" smtClean="0"/>
              <a:t> </a:t>
            </a:r>
            <a:r>
              <a:rPr lang="es-ES" sz="1200" dirty="0" err="1" smtClean="0"/>
              <a:t>management</a:t>
            </a:r>
            <a:r>
              <a:rPr lang="es-ES" sz="1200" dirty="0" smtClean="0"/>
              <a:t> of </a:t>
            </a:r>
            <a:r>
              <a:rPr lang="es-ES" sz="1200" dirty="0" err="1" smtClean="0"/>
              <a:t>children</a:t>
            </a:r>
            <a:r>
              <a:rPr lang="es-ES" sz="1200" dirty="0" smtClean="0"/>
              <a:t> </a:t>
            </a:r>
            <a:r>
              <a:rPr lang="es-ES" sz="1200" dirty="0" err="1" smtClean="0"/>
              <a:t>with</a:t>
            </a:r>
            <a:r>
              <a:rPr lang="es-ES" sz="1200" dirty="0" smtClean="0"/>
              <a:t> neuromuscular </a:t>
            </a:r>
            <a:r>
              <a:rPr lang="es-ES" sz="1200" dirty="0" err="1" smtClean="0"/>
              <a:t>weakness</a:t>
            </a:r>
            <a:r>
              <a:rPr lang="es-ES" sz="1200" dirty="0" smtClean="0"/>
              <a:t>. BTS. </a:t>
            </a:r>
            <a:r>
              <a:rPr lang="es-ES" sz="1200" dirty="0" err="1" smtClean="0"/>
              <a:t>Thorax</a:t>
            </a:r>
            <a:r>
              <a:rPr lang="es-ES" sz="1200" dirty="0" smtClean="0"/>
              <a:t>  </a:t>
            </a:r>
            <a:r>
              <a:rPr lang="es-ES" sz="1200" dirty="0" err="1" smtClean="0"/>
              <a:t>July</a:t>
            </a:r>
            <a:r>
              <a:rPr lang="es-ES" sz="1200" dirty="0" smtClean="0"/>
              <a:t> 2012 </a:t>
            </a:r>
            <a:r>
              <a:rPr lang="es-ES" sz="1200" dirty="0" err="1" smtClean="0"/>
              <a:t>vol</a:t>
            </a:r>
            <a:r>
              <a:rPr lang="es-ES" sz="1200" dirty="0" smtClean="0"/>
              <a:t> 67, </a:t>
            </a:r>
            <a:r>
              <a:rPr lang="es-ES" sz="1200" dirty="0" err="1" smtClean="0"/>
              <a:t>sup</a:t>
            </a:r>
            <a:r>
              <a:rPr lang="es-ES" sz="1200" dirty="0" smtClean="0"/>
              <a:t> 1.</a:t>
            </a:r>
          </a:p>
          <a:p>
            <a:pPr marL="228600" indent="-171450">
              <a:spcBef>
                <a:spcPct val="0"/>
              </a:spcBef>
              <a:defRPr/>
            </a:pPr>
            <a:r>
              <a:rPr lang="es-ES" sz="1200" dirty="0" smtClean="0"/>
              <a:t>Enfermedad neuromuscular: evaluación clínica y seguimiento desde el punto de vista neumológico. </a:t>
            </a:r>
            <a:r>
              <a:rPr lang="es-ES" sz="1200" dirty="0" err="1" smtClean="0"/>
              <a:t>An</a:t>
            </a:r>
            <a:r>
              <a:rPr lang="es-ES" sz="1200" dirty="0" smtClean="0"/>
              <a:t> </a:t>
            </a:r>
            <a:r>
              <a:rPr lang="es-ES" sz="1200" dirty="0" err="1" smtClean="0"/>
              <a:t>Ped</a:t>
            </a:r>
            <a:r>
              <a:rPr lang="es-ES" sz="1200" dirty="0" smtClean="0"/>
              <a:t> 2014 En prensa.</a:t>
            </a:r>
          </a:p>
          <a:p>
            <a:pPr marL="228600" indent="-171450">
              <a:spcBef>
                <a:spcPct val="0"/>
              </a:spcBef>
              <a:defRPr/>
            </a:pPr>
            <a:r>
              <a:rPr lang="es-ES" sz="1200" dirty="0" err="1" smtClean="0"/>
              <a:t>Respiratory</a:t>
            </a:r>
            <a:r>
              <a:rPr lang="es-ES" sz="1200" dirty="0" smtClean="0"/>
              <a:t> </a:t>
            </a:r>
            <a:r>
              <a:rPr lang="es-ES" sz="1200" dirty="0" err="1" smtClean="0"/>
              <a:t>Care</a:t>
            </a:r>
            <a:r>
              <a:rPr lang="es-ES" sz="1200" dirty="0" smtClean="0"/>
              <a:t> of </a:t>
            </a:r>
            <a:r>
              <a:rPr lang="es-ES" sz="1200" dirty="0" err="1" smtClean="0"/>
              <a:t>the</a:t>
            </a:r>
            <a:r>
              <a:rPr lang="es-ES" sz="1200" dirty="0" smtClean="0"/>
              <a:t> </a:t>
            </a:r>
            <a:r>
              <a:rPr lang="es-ES" sz="1200" dirty="0" err="1" smtClean="0"/>
              <a:t>Patient</a:t>
            </a:r>
            <a:r>
              <a:rPr lang="es-ES" sz="1200" dirty="0" smtClean="0"/>
              <a:t> </a:t>
            </a:r>
            <a:r>
              <a:rPr lang="es-ES" sz="1200" dirty="0" err="1" smtClean="0"/>
              <a:t>with</a:t>
            </a:r>
            <a:r>
              <a:rPr lang="es-ES" sz="1200" dirty="0" smtClean="0"/>
              <a:t> </a:t>
            </a:r>
            <a:r>
              <a:rPr lang="es-ES" sz="1200" dirty="0" err="1" smtClean="0"/>
              <a:t>Duchenne</a:t>
            </a:r>
            <a:r>
              <a:rPr lang="es-ES" sz="1200" dirty="0" smtClean="0"/>
              <a:t> Muscular </a:t>
            </a:r>
            <a:r>
              <a:rPr lang="es-ES" sz="1200" dirty="0" err="1" smtClean="0"/>
              <a:t>Distrophy</a:t>
            </a:r>
            <a:r>
              <a:rPr lang="es-ES" sz="1200" dirty="0" smtClean="0"/>
              <a:t>. ATS </a:t>
            </a:r>
            <a:r>
              <a:rPr lang="es-ES" sz="1200" dirty="0" err="1" smtClean="0"/>
              <a:t>Consensus</a:t>
            </a:r>
            <a:r>
              <a:rPr lang="es-ES" sz="1200" dirty="0" smtClean="0"/>
              <a:t> </a:t>
            </a:r>
            <a:r>
              <a:rPr lang="es-ES" sz="1200" dirty="0" err="1" smtClean="0"/>
              <a:t>statement</a:t>
            </a:r>
            <a:r>
              <a:rPr lang="es-ES" sz="1200" dirty="0" smtClean="0"/>
              <a:t>. Am J </a:t>
            </a:r>
            <a:r>
              <a:rPr lang="es-ES" sz="1200" dirty="0" err="1" smtClean="0"/>
              <a:t>Respir</a:t>
            </a:r>
            <a:r>
              <a:rPr lang="es-ES" sz="1200" dirty="0" smtClean="0"/>
              <a:t> </a:t>
            </a:r>
            <a:r>
              <a:rPr lang="es-ES" sz="1200" dirty="0" err="1" smtClean="0"/>
              <a:t>Crit</a:t>
            </a:r>
            <a:r>
              <a:rPr lang="es-ES" sz="1200" dirty="0" smtClean="0"/>
              <a:t> </a:t>
            </a:r>
            <a:r>
              <a:rPr lang="es-ES" sz="1200" dirty="0" err="1" smtClean="0"/>
              <a:t>Care</a:t>
            </a:r>
            <a:r>
              <a:rPr lang="es-ES" sz="1200" dirty="0" smtClean="0"/>
              <a:t> </a:t>
            </a:r>
            <a:r>
              <a:rPr lang="es-ES" sz="1200" dirty="0" err="1" smtClean="0"/>
              <a:t>Med</a:t>
            </a:r>
            <a:r>
              <a:rPr lang="es-ES" sz="1200" dirty="0" smtClean="0"/>
              <a:t> </a:t>
            </a:r>
            <a:r>
              <a:rPr lang="es-ES" sz="1200" dirty="0" err="1" smtClean="0"/>
              <a:t>vol</a:t>
            </a:r>
            <a:r>
              <a:rPr lang="es-ES" sz="1200" dirty="0" smtClean="0"/>
              <a:t> 170: 456-465. 2004.</a:t>
            </a:r>
          </a:p>
          <a:p>
            <a:pPr marL="228600" indent="-171450">
              <a:spcBef>
                <a:spcPct val="0"/>
              </a:spcBef>
              <a:defRPr/>
            </a:pPr>
            <a:r>
              <a:rPr lang="es-ES" sz="1200" dirty="0" err="1" smtClean="0"/>
              <a:t>Consensus</a:t>
            </a:r>
            <a:r>
              <a:rPr lang="es-ES" sz="1200" dirty="0" smtClean="0"/>
              <a:t> </a:t>
            </a:r>
            <a:r>
              <a:rPr lang="es-ES" sz="1200" dirty="0" err="1" smtClean="0"/>
              <a:t>Statement</a:t>
            </a:r>
            <a:r>
              <a:rPr lang="es-ES" sz="1200" dirty="0" smtClean="0"/>
              <a:t> </a:t>
            </a:r>
            <a:r>
              <a:rPr lang="es-ES" sz="1200" dirty="0" err="1" smtClean="0"/>
              <a:t>on</a:t>
            </a:r>
            <a:r>
              <a:rPr lang="es-ES" sz="1200" dirty="0" smtClean="0"/>
              <a:t> Standard of </a:t>
            </a:r>
            <a:r>
              <a:rPr lang="es-ES" sz="1200" dirty="0" err="1" smtClean="0"/>
              <a:t>Care</a:t>
            </a:r>
            <a:r>
              <a:rPr lang="es-ES" sz="1200" dirty="0" smtClean="0"/>
              <a:t> </a:t>
            </a:r>
            <a:r>
              <a:rPr lang="es-ES" sz="1200" dirty="0" err="1" smtClean="0"/>
              <a:t>for</a:t>
            </a:r>
            <a:r>
              <a:rPr lang="es-ES" sz="1200" dirty="0" smtClean="0"/>
              <a:t> </a:t>
            </a:r>
            <a:r>
              <a:rPr lang="es-ES" sz="1200" dirty="0" err="1" smtClean="0"/>
              <a:t>Congenital</a:t>
            </a:r>
            <a:r>
              <a:rPr lang="es-ES" sz="1200" dirty="0" smtClean="0"/>
              <a:t> </a:t>
            </a:r>
            <a:r>
              <a:rPr lang="es-ES" sz="1200" dirty="0" err="1" smtClean="0"/>
              <a:t>Myopathies</a:t>
            </a:r>
            <a:r>
              <a:rPr lang="es-ES" sz="1200" dirty="0" smtClean="0"/>
              <a:t>. J </a:t>
            </a:r>
            <a:r>
              <a:rPr lang="es-ES" sz="1200" dirty="0" err="1" smtClean="0"/>
              <a:t>Child</a:t>
            </a:r>
            <a:r>
              <a:rPr lang="es-ES" sz="1200" dirty="0" smtClean="0"/>
              <a:t> </a:t>
            </a:r>
            <a:r>
              <a:rPr lang="es-ES" sz="1200" dirty="0" err="1" smtClean="0"/>
              <a:t>Neurol</a:t>
            </a:r>
            <a:r>
              <a:rPr lang="es-ES" sz="1200" dirty="0" smtClean="0"/>
              <a:t> 27 (3), 363-382 2012.</a:t>
            </a:r>
          </a:p>
          <a:p>
            <a:pPr marL="228600" indent="-171450">
              <a:spcBef>
                <a:spcPct val="0"/>
              </a:spcBef>
              <a:defRPr/>
            </a:pPr>
            <a:r>
              <a:rPr lang="es-ES" sz="1200" dirty="0" err="1" smtClean="0"/>
              <a:t>Respiratory</a:t>
            </a:r>
            <a:r>
              <a:rPr lang="es-ES" sz="1200" dirty="0" smtClean="0"/>
              <a:t> </a:t>
            </a:r>
            <a:r>
              <a:rPr lang="es-ES" sz="1200" dirty="0" err="1" smtClean="0"/>
              <a:t>management</a:t>
            </a:r>
            <a:r>
              <a:rPr lang="es-ES" sz="1200" dirty="0" smtClean="0"/>
              <a:t> of </a:t>
            </a:r>
            <a:r>
              <a:rPr lang="es-ES" sz="1200" dirty="0" err="1" smtClean="0"/>
              <a:t>the</a:t>
            </a:r>
            <a:r>
              <a:rPr lang="es-ES" sz="1200" dirty="0" smtClean="0"/>
              <a:t> </a:t>
            </a:r>
            <a:r>
              <a:rPr lang="es-ES" sz="1200" dirty="0" err="1" smtClean="0"/>
              <a:t>infant</a:t>
            </a:r>
            <a:r>
              <a:rPr lang="es-ES" sz="1200" dirty="0" smtClean="0"/>
              <a:t> </a:t>
            </a:r>
            <a:r>
              <a:rPr lang="es-ES" sz="1200" dirty="0" err="1" smtClean="0"/>
              <a:t>with</a:t>
            </a:r>
            <a:r>
              <a:rPr lang="es-ES" sz="1200" dirty="0" smtClean="0"/>
              <a:t> </a:t>
            </a:r>
            <a:r>
              <a:rPr lang="es-ES" sz="1200" dirty="0" err="1" smtClean="0"/>
              <a:t>type</a:t>
            </a:r>
            <a:r>
              <a:rPr lang="es-ES" sz="1200" dirty="0" smtClean="0"/>
              <a:t> 1 </a:t>
            </a:r>
            <a:r>
              <a:rPr lang="es-ES" sz="1200" dirty="0" err="1" smtClean="0"/>
              <a:t>spinal</a:t>
            </a:r>
            <a:r>
              <a:rPr lang="es-ES" sz="1200" dirty="0" smtClean="0"/>
              <a:t> muscular </a:t>
            </a:r>
            <a:r>
              <a:rPr lang="es-ES" sz="1200" dirty="0" err="1" smtClean="0"/>
              <a:t>atrophy</a:t>
            </a:r>
            <a:r>
              <a:rPr lang="es-ES" sz="1200" dirty="0" smtClean="0"/>
              <a:t>. </a:t>
            </a:r>
            <a:r>
              <a:rPr lang="es-ES" sz="1200" dirty="0" err="1" smtClean="0"/>
              <a:t>Arch</a:t>
            </a:r>
            <a:r>
              <a:rPr lang="es-ES" sz="1200" dirty="0" smtClean="0"/>
              <a:t> </a:t>
            </a:r>
            <a:r>
              <a:rPr lang="es-ES" sz="1200" dirty="0" err="1" smtClean="0"/>
              <a:t>Dis</a:t>
            </a:r>
            <a:r>
              <a:rPr lang="es-ES" sz="1200" dirty="0" smtClean="0"/>
              <a:t> </a:t>
            </a:r>
            <a:r>
              <a:rPr lang="es-ES" sz="1200" dirty="0" err="1" smtClean="0"/>
              <a:t>Chhil</a:t>
            </a:r>
            <a:r>
              <a:rPr lang="es-ES" sz="1200" dirty="0" smtClean="0"/>
              <a:t> 2005; 90: 709-711.</a:t>
            </a:r>
          </a:p>
          <a:p>
            <a:pPr marL="228600" indent="-171450">
              <a:spcBef>
                <a:spcPct val="0"/>
              </a:spcBef>
              <a:defRPr/>
            </a:pPr>
            <a:r>
              <a:rPr lang="es-ES" sz="1200" dirty="0" smtClean="0"/>
              <a:t>Utilidad de la fisioterapia respiratoria. Ventilación no invasiva en pediatría. 2º Edición. A. Mediana, M. Pons, F. </a:t>
            </a:r>
            <a:r>
              <a:rPr lang="es-ES" sz="1200" dirty="0" err="1" smtClean="0"/>
              <a:t>Martinón</a:t>
            </a:r>
            <a:r>
              <a:rPr lang="es-ES" sz="1200" dirty="0" smtClean="0"/>
              <a:t> Torres.</a:t>
            </a:r>
          </a:p>
          <a:p>
            <a:pPr marL="228600" indent="-171450">
              <a:spcBef>
                <a:spcPct val="0"/>
              </a:spcBef>
              <a:defRPr/>
            </a:pPr>
            <a:r>
              <a:rPr lang="es-ES" sz="1200" dirty="0" err="1" smtClean="0"/>
              <a:t>Sleep</a:t>
            </a:r>
            <a:r>
              <a:rPr lang="es-ES" sz="1200" dirty="0" smtClean="0"/>
              <a:t>, </a:t>
            </a:r>
            <a:r>
              <a:rPr lang="es-ES" sz="1200" dirty="0" err="1" smtClean="0"/>
              <a:t>sleep</a:t>
            </a:r>
            <a:r>
              <a:rPr lang="es-ES" sz="1200" dirty="0" smtClean="0"/>
              <a:t> </a:t>
            </a:r>
            <a:r>
              <a:rPr lang="es-ES" sz="1200" dirty="0" err="1" smtClean="0"/>
              <a:t>disordered</a:t>
            </a:r>
            <a:r>
              <a:rPr lang="es-ES" sz="1200" dirty="0" smtClean="0"/>
              <a:t> </a:t>
            </a:r>
            <a:r>
              <a:rPr lang="es-ES" sz="1200" dirty="0" err="1" smtClean="0"/>
              <a:t>breathing</a:t>
            </a:r>
            <a:r>
              <a:rPr lang="es-ES" sz="1200" dirty="0" smtClean="0"/>
              <a:t>, and nocturnal </a:t>
            </a:r>
            <a:r>
              <a:rPr lang="es-ES" sz="1200" dirty="0" err="1" smtClean="0"/>
              <a:t>hypoventilation</a:t>
            </a:r>
            <a:r>
              <a:rPr lang="es-ES" sz="1200" dirty="0" smtClean="0"/>
              <a:t> in </a:t>
            </a:r>
            <a:r>
              <a:rPr lang="es-ES" sz="1200" dirty="0" err="1" smtClean="0"/>
              <a:t>children</a:t>
            </a:r>
            <a:r>
              <a:rPr lang="es-ES" sz="1200" dirty="0" smtClean="0"/>
              <a:t> </a:t>
            </a:r>
            <a:r>
              <a:rPr lang="es-ES" sz="1200" dirty="0" err="1" smtClean="0"/>
              <a:t>with</a:t>
            </a:r>
            <a:r>
              <a:rPr lang="es-ES" sz="1200" dirty="0" smtClean="0"/>
              <a:t> neuromuscular </a:t>
            </a:r>
            <a:r>
              <a:rPr lang="es-ES" sz="1200" dirty="0" err="1" smtClean="0"/>
              <a:t>diseases</a:t>
            </a:r>
            <a:r>
              <a:rPr lang="es-ES" sz="1200" dirty="0" smtClean="0"/>
              <a:t>. </a:t>
            </a:r>
            <a:r>
              <a:rPr lang="es-ES" sz="1200" dirty="0" err="1" smtClean="0"/>
              <a:t>Paediatric</a:t>
            </a:r>
            <a:r>
              <a:rPr lang="es-ES" sz="1200" dirty="0" smtClean="0"/>
              <a:t> </a:t>
            </a:r>
            <a:r>
              <a:rPr lang="es-ES" sz="1200" dirty="0" err="1" smtClean="0"/>
              <a:t>Respiratory</a:t>
            </a:r>
            <a:r>
              <a:rPr lang="es-ES" sz="1200" dirty="0" smtClean="0"/>
              <a:t> </a:t>
            </a:r>
            <a:r>
              <a:rPr lang="es-ES" sz="1200" dirty="0" err="1" smtClean="0"/>
              <a:t>Reviews</a:t>
            </a:r>
            <a:r>
              <a:rPr lang="es-ES" sz="1200" dirty="0" smtClean="0"/>
              <a:t> 11 (2010) 24-30.</a:t>
            </a:r>
          </a:p>
          <a:p>
            <a:pPr marL="228600" indent="-171450">
              <a:spcBef>
                <a:spcPct val="0"/>
              </a:spcBef>
              <a:defRPr/>
            </a:pPr>
            <a:r>
              <a:rPr lang="es-ES" sz="1200" dirty="0" smtClean="0"/>
              <a:t>Nocturnal </a:t>
            </a:r>
            <a:r>
              <a:rPr lang="es-ES" sz="1200" dirty="0" err="1" smtClean="0"/>
              <a:t>hypoxaemia</a:t>
            </a:r>
            <a:r>
              <a:rPr lang="es-ES" sz="1200" dirty="0" smtClean="0"/>
              <a:t> and </a:t>
            </a:r>
            <a:r>
              <a:rPr lang="es-ES" sz="1200" dirty="0" err="1" smtClean="0"/>
              <a:t>hypercapnia</a:t>
            </a:r>
            <a:r>
              <a:rPr lang="es-ES" sz="1200" dirty="0" smtClean="0"/>
              <a:t> in </a:t>
            </a:r>
            <a:r>
              <a:rPr lang="es-ES" sz="1200" dirty="0" err="1" smtClean="0"/>
              <a:t>children</a:t>
            </a:r>
            <a:r>
              <a:rPr lang="es-ES" sz="1200" dirty="0" smtClean="0"/>
              <a:t> </a:t>
            </a:r>
            <a:r>
              <a:rPr lang="es-ES" sz="1200" dirty="0" err="1" smtClean="0"/>
              <a:t>with</a:t>
            </a:r>
            <a:r>
              <a:rPr lang="es-ES" sz="1200" dirty="0" smtClean="0"/>
              <a:t> neuromuscular </a:t>
            </a:r>
            <a:r>
              <a:rPr lang="es-ES" sz="1200" dirty="0" err="1" smtClean="0"/>
              <a:t>disorders</a:t>
            </a:r>
            <a:r>
              <a:rPr lang="es-ES" sz="1200" dirty="0" smtClean="0"/>
              <a:t>. Eur  Respir J 2012, 39: 1206-1212.</a:t>
            </a:r>
          </a:p>
          <a:p>
            <a:pPr marL="228600" indent="-171450">
              <a:spcBef>
                <a:spcPct val="0"/>
              </a:spcBef>
              <a:defRPr/>
            </a:pPr>
            <a:r>
              <a:rPr lang="es-ES" sz="1200" dirty="0" smtClean="0"/>
              <a:t>Sniff nasal inspiratory pressure in children with muscular, chest wall or lung disease. Eur Respir J 2009; 33: 113-117.</a:t>
            </a:r>
          </a:p>
          <a:p>
            <a:pPr marL="228600" indent="-171450">
              <a:spcBef>
                <a:spcPct val="0"/>
              </a:spcBef>
              <a:defRPr/>
            </a:pPr>
            <a:endParaRPr lang="es-ES" sz="1200" dirty="0" smtClean="0"/>
          </a:p>
          <a:p>
            <a:pPr marL="228600" indent="-171450">
              <a:spcBef>
                <a:spcPct val="0"/>
              </a:spcBef>
              <a:defRPr/>
            </a:pPr>
            <a:endParaRPr lang="es-ES" sz="1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9874" name="1 Imagen" descr="Banner_DELAMANO15N.jpg"/>
          <p:cNvPicPr>
            <a:picLocks noChangeAspect="1"/>
          </p:cNvPicPr>
          <p:nvPr/>
        </p:nvPicPr>
        <p:blipFill>
          <a:blip r:embed="rId2"/>
          <a:srcRect l="33464"/>
          <a:stretch>
            <a:fillRect/>
          </a:stretch>
        </p:blipFill>
        <p:spPr bwMode="auto">
          <a:xfrm>
            <a:off x="-233363" y="0"/>
            <a:ext cx="9529763" cy="6858000"/>
          </a:xfrm>
          <a:prstGeom prst="rect">
            <a:avLst/>
          </a:prstGeom>
          <a:noFill/>
          <a:ln w="9525">
            <a:noFill/>
            <a:miter lim="800000"/>
            <a:headEnd/>
            <a:tailEnd/>
          </a:ln>
        </p:spPr>
      </p:pic>
      <p:sp>
        <p:nvSpPr>
          <p:cNvPr id="3" name="2 Rectángulo"/>
          <p:cNvSpPr/>
          <p:nvPr/>
        </p:nvSpPr>
        <p:spPr>
          <a:xfrm>
            <a:off x="2857488" y="5715016"/>
            <a:ext cx="4143404" cy="769441"/>
          </a:xfrm>
          <a:prstGeom prst="rect">
            <a:avLst/>
          </a:prstGeom>
        </p:spPr>
        <p:txBody>
          <a:bodyPr>
            <a:spAutoFit/>
          </a:bodyPr>
          <a:lstStyle/>
          <a:p>
            <a:pPr>
              <a:defRPr/>
            </a:pPr>
            <a:r>
              <a:rPr lang="es-ES" sz="4400" b="1" dirty="0">
                <a:ln w="18000">
                  <a:solidFill>
                    <a:schemeClr val="accent6">
                      <a:lumMod val="75000"/>
                    </a:schemeClr>
                  </a:solidFill>
                  <a:prstDash val="solid"/>
                  <a:miter lim="800000"/>
                </a:ln>
                <a:solidFill>
                  <a:schemeClr val="accent6">
                    <a:lumMod val="75000"/>
                  </a:schemeClr>
                </a:solidFill>
                <a:effectLst>
                  <a:outerShdw blurRad="25500" dist="23000" dir="7020000" algn="tl">
                    <a:srgbClr val="000000">
                      <a:alpha val="50000"/>
                    </a:srgbClr>
                  </a:outerShdw>
                </a:effectLst>
                <a:latin typeface="Arial" charset="0"/>
                <a:ea typeface="ＭＳ Ｐゴシック" charset="-128"/>
                <a:cs typeface="ＭＳ Ｐゴシック" charset="-128"/>
              </a:rPr>
              <a:t>DE LA MANO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itle 1"/>
          <p:cNvSpPr>
            <a:spLocks noGrp="1"/>
          </p:cNvSpPr>
          <p:nvPr>
            <p:ph type="title"/>
          </p:nvPr>
        </p:nvSpPr>
        <p:spPr>
          <a:xfrm>
            <a:off x="1979613" y="404813"/>
            <a:ext cx="5313362" cy="863600"/>
          </a:xfrm>
          <a:gradFill rotWithShape="1">
            <a:gsLst>
              <a:gs pos="0">
                <a:srgbClr val="FFFFED"/>
              </a:gs>
              <a:gs pos="64999">
                <a:srgbClr val="FBFBD3"/>
              </a:gs>
              <a:gs pos="100000">
                <a:srgbClr val="FBFBC1"/>
              </a:gs>
            </a:gsLst>
            <a:lin ang="5400000" scaled="1"/>
          </a:gradFill>
          <a:ln cap="flat">
            <a:solidFill>
              <a:srgbClr val="C9C994"/>
            </a:solidFill>
          </a:ln>
          <a:effectLst>
            <a:outerShdw dist="20000" dir="5400000" rotWithShape="0">
              <a:srgbClr val="000000">
                <a:alpha val="37999"/>
              </a:srgbClr>
            </a:outerShdw>
          </a:effectLst>
        </p:spPr>
        <p:txBody>
          <a:bodyPr/>
          <a:lstStyle/>
          <a:p>
            <a:pPr algn="ctr" eaLnBrk="1" hangingPunct="1">
              <a:defRPr/>
            </a:pPr>
            <a:r>
              <a:rPr lang="es-ES" sz="3200">
                <a:solidFill>
                  <a:srgbClr val="000000"/>
                </a:solidFill>
                <a:latin typeface="Arial" charset="0"/>
                <a:cs typeface="Arial" charset="0"/>
              </a:rPr>
              <a:t>Enfermedad Neuromuscular</a:t>
            </a:r>
          </a:p>
        </p:txBody>
      </p:sp>
      <p:sp>
        <p:nvSpPr>
          <p:cNvPr id="17410" name="Content Placeholder 2"/>
          <p:cNvSpPr>
            <a:spLocks noGrp="1"/>
          </p:cNvSpPr>
          <p:nvPr>
            <p:ph idx="1"/>
          </p:nvPr>
        </p:nvSpPr>
        <p:spPr>
          <a:xfrm>
            <a:off x="381000" y="2413000"/>
            <a:ext cx="8610600" cy="1397000"/>
          </a:xfrm>
          <a:solidFill>
            <a:srgbClr val="FFD1FF"/>
          </a:solidFill>
          <a:effectLst>
            <a:outerShdw dist="38100" dir="18900000" algn="bl" rotWithShape="0">
              <a:srgbClr val="000000">
                <a:alpha val="39998"/>
              </a:srgbClr>
            </a:outerShdw>
          </a:effectLst>
        </p:spPr>
        <p:txBody>
          <a:bodyPr/>
          <a:lstStyle/>
          <a:p>
            <a:pPr algn="ctr" eaLnBrk="1" hangingPunct="1">
              <a:buFont typeface="Wingdings" charset="2"/>
              <a:buChar char="n"/>
              <a:defRPr/>
            </a:pPr>
            <a:r>
              <a:rPr lang="es-ES" sz="2400" dirty="0" smtClean="0">
                <a:solidFill>
                  <a:srgbClr val="000000"/>
                </a:solidFill>
                <a:ea typeface="ＭＳ Ｐゴシック" charset="-128"/>
                <a:cs typeface="ＭＳ Ｐゴシック" charset="-128"/>
              </a:rPr>
              <a:t>La probabilidad de problemas respiratorios mas notable con debilidad global mas severa. </a:t>
            </a:r>
          </a:p>
          <a:p>
            <a:pPr eaLnBrk="1" hangingPunct="1">
              <a:buFont typeface="Wingdings" pitchFamily="-101" charset="2"/>
              <a:buNone/>
              <a:defRPr/>
            </a:pPr>
            <a:endParaRPr lang="es-ES" sz="2400" dirty="0" smtClean="0">
              <a:solidFill>
                <a:srgbClr val="000000"/>
              </a:solidFill>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ítulo 1"/>
          <p:cNvSpPr>
            <a:spLocks noGrp="1"/>
          </p:cNvSpPr>
          <p:nvPr>
            <p:ph type="title"/>
          </p:nvPr>
        </p:nvSpPr>
        <p:spPr/>
        <p:txBody>
          <a:bodyPr/>
          <a:lstStyle/>
          <a:p>
            <a:endParaRPr lang="es-ES_tradnl">
              <a:ea typeface="ＭＳ Ｐゴシック" pitchFamily="-104" charset="-128"/>
              <a:cs typeface="ＭＳ Ｐゴシック" pitchFamily="-104" charset="-128"/>
            </a:endParaRPr>
          </a:p>
        </p:txBody>
      </p:sp>
      <p:sp>
        <p:nvSpPr>
          <p:cNvPr id="22531" name="Marcador de contenido 2"/>
          <p:cNvSpPr>
            <a:spLocks noGrp="1"/>
          </p:cNvSpPr>
          <p:nvPr>
            <p:ph idx="1"/>
          </p:nvPr>
        </p:nvSpPr>
        <p:spPr/>
        <p:txBody>
          <a:bodyPr/>
          <a:lstStyle/>
          <a:p>
            <a:endParaRPr lang="es-ES_tradnl">
              <a:ea typeface="ＭＳ Ｐゴシック" pitchFamily="-104" charset="-128"/>
              <a:cs typeface="ＭＳ Ｐゴシック" pitchFamily="-104" charset="-128"/>
            </a:endParaRPr>
          </a:p>
        </p:txBody>
      </p:sp>
      <p:pic>
        <p:nvPicPr>
          <p:cNvPr id="24579"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15875">
            <a:solidFill>
              <a:schemeClr val="accent6"/>
            </a:solidFill>
            <a:miter lim="800000"/>
            <a:headEnd/>
            <a:tailEnd/>
          </a:ln>
          <a:effectLst/>
        </p:spPr>
      </p:pic>
      <p:pic>
        <p:nvPicPr>
          <p:cNvPr id="22533" name="Picture 4"/>
          <p:cNvPicPr>
            <a:picLocks noChangeAspect="1" noChangeArrowheads="1"/>
          </p:cNvPicPr>
          <p:nvPr/>
        </p:nvPicPr>
        <p:blipFill>
          <a:blip r:embed="rId3"/>
          <a:srcRect/>
          <a:stretch>
            <a:fillRect/>
          </a:stretch>
        </p:blipFill>
        <p:spPr bwMode="auto">
          <a:xfrm>
            <a:off x="8086725" y="6248400"/>
            <a:ext cx="1057275" cy="228600"/>
          </a:xfrm>
          <a:prstGeom prst="rect">
            <a:avLst/>
          </a:prstGeom>
          <a:noFill/>
          <a:ln w="9525">
            <a:noFill/>
            <a:miter lim="800000"/>
            <a:headEnd/>
            <a:tailEnd/>
          </a:ln>
        </p:spPr>
      </p:pic>
      <p:sp>
        <p:nvSpPr>
          <p:cNvPr id="6" name="Rectángulo 5"/>
          <p:cNvSpPr/>
          <p:nvPr/>
        </p:nvSpPr>
        <p:spPr>
          <a:xfrm>
            <a:off x="152400" y="609600"/>
            <a:ext cx="8153400" cy="304800"/>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_tradnl"/>
          </a:p>
        </p:txBody>
      </p:sp>
      <p:sp>
        <p:nvSpPr>
          <p:cNvPr id="8" name="Rectángulo 7"/>
          <p:cNvSpPr/>
          <p:nvPr/>
        </p:nvSpPr>
        <p:spPr>
          <a:xfrm>
            <a:off x="152400" y="1524000"/>
            <a:ext cx="4953000" cy="228600"/>
          </a:xfrm>
          <a:prstGeom prst="rect">
            <a:avLst/>
          </a:prstGeom>
          <a:noFill/>
          <a:ln w="15875">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_tradnl"/>
          </a:p>
        </p:txBody>
      </p:sp>
      <p:sp>
        <p:nvSpPr>
          <p:cNvPr id="9" name="Rectángulo 8"/>
          <p:cNvSpPr/>
          <p:nvPr/>
        </p:nvSpPr>
        <p:spPr>
          <a:xfrm>
            <a:off x="152400" y="3352800"/>
            <a:ext cx="5257800" cy="381000"/>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_trad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Content Placeholder 5"/>
          <p:cNvSpPr>
            <a:spLocks noGrp="1"/>
          </p:cNvSpPr>
          <p:nvPr>
            <p:ph idx="1"/>
          </p:nvPr>
        </p:nvSpPr>
        <p:spPr>
          <a:xfrm>
            <a:off x="1187450" y="1830388"/>
            <a:ext cx="2001838" cy="531812"/>
          </a:xfrm>
          <a:solidFill>
            <a:srgbClr val="FFD1FF"/>
          </a:solidFill>
          <a:effectLst>
            <a:outerShdw blurRad="63500" dist="38100" dir="18900000" algn="bl" rotWithShape="0">
              <a:srgbClr val="000000">
                <a:alpha val="39998"/>
              </a:srgbClr>
            </a:outerShdw>
          </a:effectLst>
        </p:spPr>
        <p:txBody>
          <a:bodyPr/>
          <a:lstStyle/>
          <a:p>
            <a:pPr marL="0" indent="0" eaLnBrk="1" hangingPunct="1">
              <a:buFont typeface="Wingdings" pitchFamily="-101" charset="2"/>
              <a:buNone/>
              <a:defRPr/>
            </a:pPr>
            <a:r>
              <a:rPr lang="es-ES" sz="2000">
                <a:solidFill>
                  <a:srgbClr val="000000"/>
                </a:solidFill>
                <a:ea typeface="ＭＳ Ｐゴシック" pitchFamily="-101" charset="-128"/>
              </a:rPr>
              <a:t>Aspiración</a:t>
            </a:r>
          </a:p>
        </p:txBody>
      </p:sp>
      <p:sp>
        <p:nvSpPr>
          <p:cNvPr id="8" name="Content Placeholder 5"/>
          <p:cNvSpPr txBox="1">
            <a:spLocks/>
          </p:cNvSpPr>
          <p:nvPr/>
        </p:nvSpPr>
        <p:spPr bwMode="auto">
          <a:xfrm>
            <a:off x="250825" y="3141663"/>
            <a:ext cx="3529013" cy="935037"/>
          </a:xfrm>
          <a:prstGeom prst="rect">
            <a:avLst/>
          </a:prstGeom>
          <a:solidFill>
            <a:srgbClr val="FFD1FF"/>
          </a:solidFill>
          <a:ln w="9525">
            <a:noFill/>
            <a:miter lim="800000"/>
            <a:headEnd/>
            <a:tailEnd/>
          </a:ln>
          <a:effectLst>
            <a:outerShdw dist="38100" dir="18900000" algn="bl" rotWithShape="0">
              <a:srgbClr val="808080">
                <a:alpha val="39999"/>
              </a:srgbClr>
            </a:outerShdw>
          </a:effectLst>
        </p:spPr>
        <p:txBody>
          <a:bodyPr>
            <a:prstTxWarp prst="textNoShape">
              <a:avLst/>
            </a:prstTxWarp>
          </a:bodyPr>
          <a:lstStyle/>
          <a:p>
            <a:pPr>
              <a:spcBef>
                <a:spcPct val="20000"/>
              </a:spcBef>
              <a:buClr>
                <a:schemeClr val="folHlink"/>
              </a:buClr>
              <a:buSzPct val="90000"/>
              <a:buFont typeface="Wingdings" pitchFamily="-101" charset="2"/>
              <a:buNone/>
              <a:defRPr/>
            </a:pPr>
            <a:r>
              <a:rPr lang="es-ES" sz="2000">
                <a:solidFill>
                  <a:srgbClr val="000000"/>
                </a:solidFill>
                <a:latin typeface="Arial" pitchFamily="-101" charset="0"/>
                <a:ea typeface="ＭＳ Ｐゴシック" pitchFamily="-101" charset="-128"/>
                <a:cs typeface="ＭＳ Ｐゴシック" pitchFamily="-101" charset="-128"/>
              </a:rPr>
              <a:t>Debilidad de los músculos respiratorios</a:t>
            </a:r>
          </a:p>
        </p:txBody>
      </p:sp>
      <p:sp>
        <p:nvSpPr>
          <p:cNvPr id="6149" name="Content Placeholder 5"/>
          <p:cNvSpPr txBox="1">
            <a:spLocks/>
          </p:cNvSpPr>
          <p:nvPr/>
        </p:nvSpPr>
        <p:spPr bwMode="auto">
          <a:xfrm>
            <a:off x="7143750" y="5414963"/>
            <a:ext cx="1871663" cy="503237"/>
          </a:xfrm>
          <a:prstGeom prst="rect">
            <a:avLst/>
          </a:prstGeom>
          <a:solidFill>
            <a:srgbClr val="FFD1FF"/>
          </a:solidFill>
          <a:ln w="9525">
            <a:noFill/>
            <a:miter lim="800000"/>
            <a:headEnd/>
            <a:tailEnd/>
          </a:ln>
          <a:effectLst>
            <a:outerShdw dist="38100" dir="18900000" algn="bl" rotWithShape="0">
              <a:srgbClr val="808080">
                <a:alpha val="39998"/>
              </a:srgbClr>
            </a:outerShdw>
          </a:effectLst>
        </p:spPr>
        <p:txBody>
          <a:bodyPr/>
          <a:lstStyle/>
          <a:p>
            <a:pPr>
              <a:spcBef>
                <a:spcPct val="20000"/>
              </a:spcBef>
              <a:buClr>
                <a:schemeClr val="folHlink"/>
              </a:buClr>
              <a:buSzPct val="90000"/>
              <a:buFont typeface="Wingdings" pitchFamily="2" charset="2"/>
              <a:buNone/>
              <a:defRPr/>
            </a:pPr>
            <a:r>
              <a:rPr lang="es-ES" sz="2000">
                <a:solidFill>
                  <a:srgbClr val="000000"/>
                </a:solidFill>
                <a:latin typeface="Arial" pitchFamily="34" charset="0"/>
                <a:ea typeface="ＭＳ Ｐゴシック" pitchFamily="34" charset="-128"/>
                <a:cs typeface="+mn-cs"/>
              </a:rPr>
              <a:t>Cifoescoliosis</a:t>
            </a:r>
          </a:p>
        </p:txBody>
      </p:sp>
      <p:sp>
        <p:nvSpPr>
          <p:cNvPr id="6150" name="Content Placeholder 5"/>
          <p:cNvSpPr txBox="1">
            <a:spLocks/>
          </p:cNvSpPr>
          <p:nvPr/>
        </p:nvSpPr>
        <p:spPr bwMode="auto">
          <a:xfrm>
            <a:off x="6629400" y="1752600"/>
            <a:ext cx="2251075" cy="574675"/>
          </a:xfrm>
          <a:prstGeom prst="rect">
            <a:avLst/>
          </a:prstGeom>
          <a:solidFill>
            <a:srgbClr val="FFD1FF"/>
          </a:solidFill>
          <a:ln w="9525">
            <a:noFill/>
            <a:miter lim="800000"/>
            <a:headEnd/>
            <a:tailEnd/>
          </a:ln>
          <a:effectLst>
            <a:outerShdw dist="38100" dir="18900000" algn="bl" rotWithShape="0">
              <a:srgbClr val="808080">
                <a:alpha val="39998"/>
              </a:srgbClr>
            </a:outerShdw>
          </a:effectLst>
        </p:spPr>
        <p:txBody>
          <a:bodyPr/>
          <a:lstStyle/>
          <a:p>
            <a:pPr>
              <a:spcBef>
                <a:spcPct val="20000"/>
              </a:spcBef>
              <a:buClr>
                <a:schemeClr val="folHlink"/>
              </a:buClr>
              <a:buSzPct val="90000"/>
              <a:buFont typeface="Wingdings" pitchFamily="2" charset="2"/>
              <a:buNone/>
              <a:defRPr/>
            </a:pPr>
            <a:r>
              <a:rPr lang="es-ES" sz="2000">
                <a:solidFill>
                  <a:srgbClr val="000000"/>
                </a:solidFill>
                <a:latin typeface="Arial" pitchFamily="34" charset="0"/>
                <a:ea typeface="ＭＳ Ｐゴシック" pitchFamily="34" charset="-128"/>
                <a:cs typeface="+mn-cs"/>
              </a:rPr>
              <a:t>Apnea obstructiva</a:t>
            </a:r>
          </a:p>
        </p:txBody>
      </p:sp>
      <p:sp>
        <p:nvSpPr>
          <p:cNvPr id="6151" name="Content Placeholder 5"/>
          <p:cNvSpPr txBox="1">
            <a:spLocks/>
          </p:cNvSpPr>
          <p:nvPr/>
        </p:nvSpPr>
        <p:spPr bwMode="auto">
          <a:xfrm>
            <a:off x="1676400" y="5562600"/>
            <a:ext cx="1871663" cy="574675"/>
          </a:xfrm>
          <a:prstGeom prst="rect">
            <a:avLst/>
          </a:prstGeom>
          <a:solidFill>
            <a:srgbClr val="FFD1FF"/>
          </a:solidFill>
          <a:ln w="9525">
            <a:noFill/>
            <a:miter lim="800000"/>
            <a:headEnd/>
            <a:tailEnd/>
          </a:ln>
          <a:effectLst>
            <a:outerShdw dist="38100" dir="18900000" algn="bl" rotWithShape="0">
              <a:srgbClr val="808080">
                <a:alpha val="39998"/>
              </a:srgbClr>
            </a:outerShdw>
          </a:effectLst>
        </p:spPr>
        <p:txBody>
          <a:bodyPr>
            <a:prstTxWarp prst="textNoShape">
              <a:avLst/>
            </a:prstTxWarp>
          </a:bodyPr>
          <a:lstStyle/>
          <a:p>
            <a:pPr>
              <a:spcBef>
                <a:spcPct val="20000"/>
              </a:spcBef>
              <a:buClr>
                <a:schemeClr val="folHlink"/>
              </a:buClr>
              <a:buSzPct val="90000"/>
              <a:buFont typeface="Wingdings" pitchFamily="-101" charset="2"/>
              <a:buNone/>
              <a:defRPr/>
            </a:pPr>
            <a:r>
              <a:rPr lang="es-ES" sz="2000" dirty="0">
                <a:solidFill>
                  <a:srgbClr val="000000"/>
                </a:solidFill>
                <a:latin typeface="Arial" pitchFamily="-101" charset="0"/>
                <a:ea typeface="ＭＳ Ｐゴシック" pitchFamily="-101" charset="-128"/>
                <a:cs typeface="ＭＳ Ｐゴシック" pitchFamily="-101" charset="-128"/>
              </a:rPr>
              <a:t>Nutrición</a:t>
            </a:r>
          </a:p>
        </p:txBody>
      </p:sp>
      <p:sp>
        <p:nvSpPr>
          <p:cNvPr id="6152" name="Title 1"/>
          <p:cNvSpPr>
            <a:spLocks noGrp="1"/>
          </p:cNvSpPr>
          <p:nvPr>
            <p:ph type="title"/>
          </p:nvPr>
        </p:nvSpPr>
        <p:spPr>
          <a:xfrm>
            <a:off x="1979613" y="333375"/>
            <a:ext cx="5313362" cy="863600"/>
          </a:xfrm>
          <a:gradFill rotWithShape="1">
            <a:gsLst>
              <a:gs pos="0">
                <a:srgbClr val="FFFFED"/>
              </a:gs>
              <a:gs pos="64999">
                <a:srgbClr val="FBFBD3"/>
              </a:gs>
              <a:gs pos="100000">
                <a:srgbClr val="FBFBC1"/>
              </a:gs>
            </a:gsLst>
            <a:lin ang="5400000" scaled="1"/>
          </a:gradFill>
          <a:ln cap="flat">
            <a:solidFill>
              <a:srgbClr val="C9C994"/>
            </a:solidFill>
          </a:ln>
          <a:effectLst>
            <a:outerShdw blurRad="63500" dist="20000" dir="5400000" rotWithShape="0">
              <a:srgbClr val="000000">
                <a:alpha val="37999"/>
              </a:srgbClr>
            </a:outerShdw>
          </a:effectLst>
        </p:spPr>
        <p:txBody>
          <a:bodyPr/>
          <a:lstStyle/>
          <a:p>
            <a:pPr algn="ctr" eaLnBrk="1" hangingPunct="1">
              <a:defRPr/>
            </a:pPr>
            <a:r>
              <a:rPr lang="es-ES" sz="3200" smtClean="0">
                <a:solidFill>
                  <a:srgbClr val="000000"/>
                </a:solidFill>
                <a:latin typeface="Arial" charset="0"/>
                <a:ea typeface="Arial" charset="0"/>
                <a:cs typeface="Arial" charset="0"/>
              </a:rPr>
              <a:t>Neuromuscular y Pulmón</a:t>
            </a:r>
          </a:p>
        </p:txBody>
      </p:sp>
      <p:pic>
        <p:nvPicPr>
          <p:cNvPr id="23560" name="Imagen 1"/>
          <p:cNvPicPr>
            <a:picLocks noChangeAspect="1"/>
          </p:cNvPicPr>
          <p:nvPr/>
        </p:nvPicPr>
        <p:blipFill>
          <a:blip r:embed="rId3"/>
          <a:srcRect/>
          <a:stretch>
            <a:fillRect/>
          </a:stretch>
        </p:blipFill>
        <p:spPr bwMode="auto">
          <a:xfrm>
            <a:off x="4140200" y="2420938"/>
            <a:ext cx="2286000" cy="2755900"/>
          </a:xfrm>
          <a:prstGeom prst="rect">
            <a:avLst/>
          </a:prstGeom>
          <a:noFill/>
          <a:ln w="9525">
            <a:noFill/>
            <a:miter lim="800000"/>
            <a:headEnd/>
            <a:tailEnd/>
          </a:ln>
        </p:spPr>
      </p:pic>
      <p:sp>
        <p:nvSpPr>
          <p:cNvPr id="3" name="Flecha derecha 2"/>
          <p:cNvSpPr>
            <a:spLocks noChangeArrowheads="1"/>
          </p:cNvSpPr>
          <p:nvPr/>
        </p:nvSpPr>
        <p:spPr bwMode="auto">
          <a:xfrm rot="2076641">
            <a:off x="3278188" y="2054225"/>
            <a:ext cx="1466850" cy="719138"/>
          </a:xfrm>
          <a:prstGeom prst="rightArrow">
            <a:avLst>
              <a:gd name="adj1" fmla="val 50000"/>
              <a:gd name="adj2" fmla="val 50087"/>
            </a:avLst>
          </a:prstGeom>
          <a:gradFill rotWithShape="1">
            <a:gsLst>
              <a:gs pos="0">
                <a:srgbClr val="CFCF8C"/>
              </a:gs>
              <a:gs pos="20000">
                <a:srgbClr val="CDCD8D"/>
              </a:gs>
              <a:gs pos="100000">
                <a:srgbClr val="9C9C6A"/>
              </a:gs>
            </a:gsLst>
            <a:lin ang="5400000"/>
          </a:gradFill>
          <a:ln w="9525">
            <a:solidFill>
              <a:srgbClr val="C9C994"/>
            </a:solidFill>
            <a:miter lim="800000"/>
            <a:headEnd/>
            <a:tailEnd/>
          </a:ln>
          <a:effectLst>
            <a:outerShdw dist="23000" dir="5400000" rotWithShape="0">
              <a:srgbClr val="808080">
                <a:alpha val="34999"/>
              </a:srgbClr>
            </a:outerShdw>
          </a:effectLst>
        </p:spPr>
        <p:txBody>
          <a:bodyPr anchor="ctr"/>
          <a:lstStyle/>
          <a:p>
            <a:pPr algn="ctr">
              <a:defRPr/>
            </a:pPr>
            <a:endParaRPr lang="es-ES" sz="1800">
              <a:solidFill>
                <a:schemeClr val="lt1"/>
              </a:solidFill>
              <a:latin typeface="+mn-lt"/>
              <a:ea typeface="+mn-ea"/>
              <a:cs typeface="+mn-cs"/>
            </a:endParaRPr>
          </a:p>
        </p:txBody>
      </p:sp>
      <p:sp>
        <p:nvSpPr>
          <p:cNvPr id="13" name="Flecha derecha 12"/>
          <p:cNvSpPr>
            <a:spLocks noChangeArrowheads="1"/>
          </p:cNvSpPr>
          <p:nvPr/>
        </p:nvSpPr>
        <p:spPr bwMode="auto">
          <a:xfrm rot="2076641">
            <a:off x="3405188" y="3460750"/>
            <a:ext cx="842962" cy="720725"/>
          </a:xfrm>
          <a:prstGeom prst="rightArrow">
            <a:avLst>
              <a:gd name="adj1" fmla="val 50000"/>
              <a:gd name="adj2" fmla="val 49963"/>
            </a:avLst>
          </a:prstGeom>
          <a:gradFill rotWithShape="1">
            <a:gsLst>
              <a:gs pos="0">
                <a:srgbClr val="CFCF8C"/>
              </a:gs>
              <a:gs pos="20000">
                <a:srgbClr val="CDCD8D"/>
              </a:gs>
              <a:gs pos="100000">
                <a:srgbClr val="9C9C6A"/>
              </a:gs>
            </a:gsLst>
            <a:lin ang="5400000"/>
          </a:gradFill>
          <a:ln w="9525">
            <a:solidFill>
              <a:srgbClr val="C9C994"/>
            </a:solidFill>
            <a:miter lim="800000"/>
            <a:headEnd/>
            <a:tailEnd/>
          </a:ln>
          <a:effectLst>
            <a:outerShdw dist="23000" dir="5400000" rotWithShape="0">
              <a:srgbClr val="808080">
                <a:alpha val="34999"/>
              </a:srgbClr>
            </a:outerShdw>
          </a:effectLst>
        </p:spPr>
        <p:txBody>
          <a:bodyPr anchor="ctr"/>
          <a:lstStyle/>
          <a:p>
            <a:pPr algn="ctr">
              <a:defRPr/>
            </a:pPr>
            <a:endParaRPr lang="es-ES" sz="1800">
              <a:solidFill>
                <a:schemeClr val="lt1"/>
              </a:solidFill>
              <a:latin typeface="+mn-lt"/>
              <a:ea typeface="+mn-ea"/>
              <a:cs typeface="+mn-cs"/>
            </a:endParaRPr>
          </a:p>
        </p:txBody>
      </p:sp>
      <p:sp>
        <p:nvSpPr>
          <p:cNvPr id="14" name="Flecha derecha 13"/>
          <p:cNvSpPr>
            <a:spLocks noChangeArrowheads="1"/>
          </p:cNvSpPr>
          <p:nvPr/>
        </p:nvSpPr>
        <p:spPr bwMode="auto">
          <a:xfrm rot="9981966">
            <a:off x="6378575" y="3619500"/>
            <a:ext cx="1033463" cy="585788"/>
          </a:xfrm>
          <a:prstGeom prst="rightArrow">
            <a:avLst>
              <a:gd name="adj1" fmla="val 50000"/>
              <a:gd name="adj2" fmla="val 50061"/>
            </a:avLst>
          </a:prstGeom>
          <a:gradFill rotWithShape="1">
            <a:gsLst>
              <a:gs pos="0">
                <a:srgbClr val="CFCF8C"/>
              </a:gs>
              <a:gs pos="20000">
                <a:srgbClr val="CDCD8D"/>
              </a:gs>
              <a:gs pos="100000">
                <a:srgbClr val="9C9C6A"/>
              </a:gs>
            </a:gsLst>
            <a:lin ang="5400000"/>
          </a:gradFill>
          <a:ln w="9525">
            <a:solidFill>
              <a:srgbClr val="C9C994"/>
            </a:solidFill>
            <a:miter lim="800000"/>
            <a:headEnd/>
            <a:tailEnd/>
          </a:ln>
          <a:effectLst>
            <a:outerShdw dist="23000" dir="5400000" rotWithShape="0">
              <a:srgbClr val="808080">
                <a:alpha val="34999"/>
              </a:srgbClr>
            </a:outerShdw>
          </a:effectLst>
        </p:spPr>
        <p:txBody>
          <a:bodyPr anchor="ctr"/>
          <a:lstStyle/>
          <a:p>
            <a:pPr algn="ctr">
              <a:defRPr/>
            </a:pPr>
            <a:endParaRPr lang="es-ES" sz="1800">
              <a:solidFill>
                <a:schemeClr val="lt1"/>
              </a:solidFill>
              <a:latin typeface="+mn-lt"/>
              <a:ea typeface="+mn-ea"/>
              <a:cs typeface="+mn-cs"/>
            </a:endParaRPr>
          </a:p>
        </p:txBody>
      </p:sp>
      <p:sp>
        <p:nvSpPr>
          <p:cNvPr id="15" name="Flecha derecha 14"/>
          <p:cNvSpPr>
            <a:spLocks noChangeArrowheads="1"/>
          </p:cNvSpPr>
          <p:nvPr/>
        </p:nvSpPr>
        <p:spPr bwMode="auto">
          <a:xfrm rot="7828021">
            <a:off x="5584032" y="2085181"/>
            <a:ext cx="1008062" cy="720725"/>
          </a:xfrm>
          <a:prstGeom prst="rightArrow">
            <a:avLst>
              <a:gd name="adj1" fmla="val 50000"/>
              <a:gd name="adj2" fmla="val 49951"/>
            </a:avLst>
          </a:prstGeom>
          <a:gradFill rotWithShape="1">
            <a:gsLst>
              <a:gs pos="0">
                <a:srgbClr val="CFCF8C"/>
              </a:gs>
              <a:gs pos="20000">
                <a:srgbClr val="CDCD8D"/>
              </a:gs>
              <a:gs pos="100000">
                <a:srgbClr val="9C9C6A"/>
              </a:gs>
            </a:gsLst>
            <a:lin ang="5400000"/>
          </a:gradFill>
          <a:ln w="9525">
            <a:solidFill>
              <a:srgbClr val="C9C994"/>
            </a:solidFill>
            <a:miter lim="800000"/>
            <a:headEnd/>
            <a:tailEnd/>
          </a:ln>
          <a:effectLst>
            <a:outerShdw dist="23000" dir="5400000" rotWithShape="0">
              <a:srgbClr val="808080">
                <a:alpha val="34999"/>
              </a:srgbClr>
            </a:outerShdw>
          </a:effectLst>
        </p:spPr>
        <p:txBody>
          <a:bodyPr anchor="ctr"/>
          <a:lstStyle/>
          <a:p>
            <a:pPr algn="ctr">
              <a:defRPr/>
            </a:pPr>
            <a:endParaRPr lang="es-ES" sz="1800">
              <a:solidFill>
                <a:schemeClr val="lt1"/>
              </a:solidFill>
              <a:latin typeface="+mn-lt"/>
              <a:ea typeface="+mn-ea"/>
              <a:cs typeface="+mn-cs"/>
            </a:endParaRPr>
          </a:p>
        </p:txBody>
      </p:sp>
      <p:sp>
        <p:nvSpPr>
          <p:cNvPr id="17" name="Flecha derecha 16"/>
          <p:cNvSpPr>
            <a:spLocks noChangeArrowheads="1"/>
          </p:cNvSpPr>
          <p:nvPr/>
        </p:nvSpPr>
        <p:spPr bwMode="auto">
          <a:xfrm rot="19738426">
            <a:off x="3009900" y="4779963"/>
            <a:ext cx="1008063" cy="720725"/>
          </a:xfrm>
          <a:prstGeom prst="rightArrow">
            <a:avLst>
              <a:gd name="adj1" fmla="val 50000"/>
              <a:gd name="adj2" fmla="val 49951"/>
            </a:avLst>
          </a:prstGeom>
          <a:gradFill rotWithShape="1">
            <a:gsLst>
              <a:gs pos="0">
                <a:srgbClr val="CFCF8C"/>
              </a:gs>
              <a:gs pos="20000">
                <a:srgbClr val="CDCD8D"/>
              </a:gs>
              <a:gs pos="100000">
                <a:srgbClr val="9C9C6A"/>
              </a:gs>
            </a:gsLst>
            <a:lin ang="5400000"/>
          </a:gradFill>
          <a:ln w="9525">
            <a:solidFill>
              <a:srgbClr val="C9C994"/>
            </a:solidFill>
            <a:miter lim="800000"/>
            <a:headEnd/>
            <a:tailEnd/>
          </a:ln>
          <a:effectLst>
            <a:outerShdw dist="23000" dir="5400000" rotWithShape="0">
              <a:srgbClr val="808080">
                <a:alpha val="34999"/>
              </a:srgbClr>
            </a:outerShdw>
          </a:effectLst>
        </p:spPr>
        <p:txBody>
          <a:bodyPr anchor="ctr"/>
          <a:lstStyle/>
          <a:p>
            <a:pPr algn="ctr">
              <a:defRPr/>
            </a:pPr>
            <a:endParaRPr lang="es-ES" sz="1800">
              <a:solidFill>
                <a:schemeClr val="lt1"/>
              </a:solidFill>
              <a:latin typeface="+mn-lt"/>
              <a:ea typeface="+mn-ea"/>
              <a:cs typeface="+mn-cs"/>
            </a:endParaRPr>
          </a:p>
        </p:txBody>
      </p:sp>
      <p:sp>
        <p:nvSpPr>
          <p:cNvPr id="6160" name="Content Placeholder 5"/>
          <p:cNvSpPr txBox="1">
            <a:spLocks/>
          </p:cNvSpPr>
          <p:nvPr/>
        </p:nvSpPr>
        <p:spPr bwMode="auto">
          <a:xfrm>
            <a:off x="6934200" y="2971800"/>
            <a:ext cx="1871663" cy="503238"/>
          </a:xfrm>
          <a:prstGeom prst="rect">
            <a:avLst/>
          </a:prstGeom>
          <a:solidFill>
            <a:srgbClr val="FFD1FF"/>
          </a:solidFill>
          <a:ln w="9525">
            <a:noFill/>
            <a:miter lim="800000"/>
            <a:headEnd/>
            <a:tailEnd/>
          </a:ln>
          <a:effectLst>
            <a:outerShdw dist="38100" dir="18900000" algn="bl" rotWithShape="0">
              <a:srgbClr val="808080">
                <a:alpha val="39998"/>
              </a:srgbClr>
            </a:outerShdw>
          </a:effectLst>
        </p:spPr>
        <p:txBody>
          <a:bodyPr/>
          <a:lstStyle/>
          <a:p>
            <a:pPr>
              <a:spcBef>
                <a:spcPct val="20000"/>
              </a:spcBef>
              <a:buClr>
                <a:schemeClr val="folHlink"/>
              </a:buClr>
              <a:buSzPct val="90000"/>
              <a:buFont typeface="Wingdings" pitchFamily="2" charset="2"/>
              <a:buNone/>
              <a:defRPr/>
            </a:pPr>
            <a:r>
              <a:rPr lang="es-ES" sz="2000">
                <a:solidFill>
                  <a:srgbClr val="000000"/>
                </a:solidFill>
                <a:latin typeface="Arial" pitchFamily="34" charset="0"/>
                <a:ea typeface="ＭＳ Ｐゴシック" pitchFamily="34" charset="-128"/>
                <a:cs typeface="+mn-cs"/>
              </a:rPr>
              <a:t>Epilepsia</a:t>
            </a:r>
          </a:p>
        </p:txBody>
      </p:sp>
      <p:sp>
        <p:nvSpPr>
          <p:cNvPr id="19" name="Flecha derecha 13"/>
          <p:cNvSpPr>
            <a:spLocks noChangeArrowheads="1"/>
          </p:cNvSpPr>
          <p:nvPr/>
        </p:nvSpPr>
        <p:spPr bwMode="auto">
          <a:xfrm rot="13190577">
            <a:off x="6197600" y="5159375"/>
            <a:ext cx="1008063" cy="719138"/>
          </a:xfrm>
          <a:prstGeom prst="rightArrow">
            <a:avLst>
              <a:gd name="adj1" fmla="val 50000"/>
              <a:gd name="adj2" fmla="val 50061"/>
            </a:avLst>
          </a:prstGeom>
          <a:gradFill rotWithShape="1">
            <a:gsLst>
              <a:gs pos="0">
                <a:srgbClr val="CFCF8C"/>
              </a:gs>
              <a:gs pos="20000">
                <a:srgbClr val="CDCD8D"/>
              </a:gs>
              <a:gs pos="100000">
                <a:srgbClr val="9C9C6A"/>
              </a:gs>
            </a:gsLst>
            <a:lin ang="5400000"/>
          </a:gradFill>
          <a:ln w="9525">
            <a:solidFill>
              <a:srgbClr val="C9C994"/>
            </a:solidFill>
            <a:miter lim="800000"/>
            <a:headEnd/>
            <a:tailEnd/>
          </a:ln>
          <a:effectLst>
            <a:outerShdw dist="23000" dir="5400000" rotWithShape="0">
              <a:srgbClr val="808080">
                <a:alpha val="34999"/>
              </a:srgbClr>
            </a:outerShdw>
          </a:effectLst>
        </p:spPr>
        <p:txBody>
          <a:bodyPr anchor="ctr"/>
          <a:lstStyle/>
          <a:p>
            <a:pPr algn="ctr">
              <a:defRPr/>
            </a:pPr>
            <a:endParaRPr lang="es-ES" sz="1800">
              <a:solidFill>
                <a:schemeClr val="lt1"/>
              </a:solidFill>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Content Placeholder 5"/>
          <p:cNvSpPr>
            <a:spLocks noGrp="1"/>
          </p:cNvSpPr>
          <p:nvPr>
            <p:ph idx="1"/>
          </p:nvPr>
        </p:nvSpPr>
        <p:spPr>
          <a:xfrm>
            <a:off x="1187450" y="1773238"/>
            <a:ext cx="2001838" cy="531812"/>
          </a:xfrm>
          <a:solidFill>
            <a:srgbClr val="FFD1FF"/>
          </a:solidFill>
          <a:effectLst>
            <a:outerShdw blurRad="63500" dist="38100" dir="18900000" algn="bl" rotWithShape="0">
              <a:srgbClr val="000000">
                <a:alpha val="39998"/>
              </a:srgbClr>
            </a:outerShdw>
          </a:effectLst>
        </p:spPr>
        <p:txBody>
          <a:bodyPr/>
          <a:lstStyle/>
          <a:p>
            <a:pPr marL="0" indent="0" eaLnBrk="1" hangingPunct="1">
              <a:buFont typeface="Wingdings" pitchFamily="-101" charset="2"/>
              <a:buNone/>
              <a:defRPr/>
            </a:pPr>
            <a:r>
              <a:rPr lang="es-ES" sz="2400" dirty="0">
                <a:solidFill>
                  <a:srgbClr val="000000"/>
                </a:solidFill>
                <a:ea typeface="ＭＳ Ｐゴシック" pitchFamily="-101" charset="-128"/>
              </a:rPr>
              <a:t>Aspiración</a:t>
            </a:r>
          </a:p>
        </p:txBody>
      </p:sp>
      <p:sp>
        <p:nvSpPr>
          <p:cNvPr id="6152" name="Title 1"/>
          <p:cNvSpPr>
            <a:spLocks noGrp="1"/>
          </p:cNvSpPr>
          <p:nvPr>
            <p:ph type="title"/>
          </p:nvPr>
        </p:nvSpPr>
        <p:spPr>
          <a:xfrm>
            <a:off x="1979613" y="333375"/>
            <a:ext cx="5313362" cy="863600"/>
          </a:xfrm>
          <a:gradFill rotWithShape="1">
            <a:gsLst>
              <a:gs pos="0">
                <a:srgbClr val="FFFFED"/>
              </a:gs>
              <a:gs pos="64999">
                <a:srgbClr val="FBFBD3"/>
              </a:gs>
              <a:gs pos="100000">
                <a:srgbClr val="FBFBC1"/>
              </a:gs>
            </a:gsLst>
            <a:lin ang="5400000" scaled="1"/>
          </a:gradFill>
          <a:ln cap="flat">
            <a:solidFill>
              <a:srgbClr val="C9C994"/>
            </a:solidFill>
          </a:ln>
          <a:effectLst>
            <a:outerShdw blurRad="63500" dist="20000" dir="5400000" rotWithShape="0">
              <a:srgbClr val="000000">
                <a:alpha val="37999"/>
              </a:srgbClr>
            </a:outerShdw>
          </a:effectLst>
        </p:spPr>
        <p:txBody>
          <a:bodyPr/>
          <a:lstStyle/>
          <a:p>
            <a:pPr algn="ctr" eaLnBrk="1" hangingPunct="1">
              <a:defRPr/>
            </a:pPr>
            <a:r>
              <a:rPr lang="es-ES" sz="3200" smtClean="0">
                <a:solidFill>
                  <a:srgbClr val="000000"/>
                </a:solidFill>
                <a:latin typeface="Arial" charset="0"/>
                <a:ea typeface="Arial" charset="0"/>
                <a:cs typeface="Arial" charset="0"/>
              </a:rPr>
              <a:t>Neuromuscular y Pulmón</a:t>
            </a:r>
          </a:p>
        </p:txBody>
      </p:sp>
      <p:pic>
        <p:nvPicPr>
          <p:cNvPr id="25604" name="Imagen 1"/>
          <p:cNvPicPr>
            <a:picLocks noChangeAspect="1"/>
          </p:cNvPicPr>
          <p:nvPr/>
        </p:nvPicPr>
        <p:blipFill>
          <a:blip r:embed="rId3"/>
          <a:srcRect/>
          <a:stretch>
            <a:fillRect/>
          </a:stretch>
        </p:blipFill>
        <p:spPr bwMode="auto">
          <a:xfrm>
            <a:off x="4140200" y="2420938"/>
            <a:ext cx="2286000" cy="2755900"/>
          </a:xfrm>
          <a:prstGeom prst="rect">
            <a:avLst/>
          </a:prstGeom>
          <a:noFill/>
          <a:ln w="9525">
            <a:noFill/>
            <a:miter lim="800000"/>
            <a:headEnd/>
            <a:tailEnd/>
          </a:ln>
        </p:spPr>
      </p:pic>
      <p:sp>
        <p:nvSpPr>
          <p:cNvPr id="3" name="Flecha derecha 2"/>
          <p:cNvSpPr>
            <a:spLocks noChangeArrowheads="1"/>
          </p:cNvSpPr>
          <p:nvPr/>
        </p:nvSpPr>
        <p:spPr bwMode="auto">
          <a:xfrm rot="2076641">
            <a:off x="3275013" y="2257425"/>
            <a:ext cx="1466850" cy="719138"/>
          </a:xfrm>
          <a:prstGeom prst="rightArrow">
            <a:avLst>
              <a:gd name="adj1" fmla="val 50000"/>
              <a:gd name="adj2" fmla="val 50087"/>
            </a:avLst>
          </a:prstGeom>
          <a:gradFill rotWithShape="1">
            <a:gsLst>
              <a:gs pos="0">
                <a:srgbClr val="CFCF8C"/>
              </a:gs>
              <a:gs pos="20000">
                <a:srgbClr val="CDCD8D"/>
              </a:gs>
              <a:gs pos="100000">
                <a:srgbClr val="9C9C6A"/>
              </a:gs>
            </a:gsLst>
            <a:lin ang="5400000"/>
          </a:gradFill>
          <a:ln w="9525">
            <a:solidFill>
              <a:srgbClr val="C9C994"/>
            </a:solidFill>
            <a:miter lim="800000"/>
            <a:headEnd/>
            <a:tailEnd/>
          </a:ln>
          <a:effectLst>
            <a:outerShdw dist="23000" dir="5400000" rotWithShape="0">
              <a:srgbClr val="808080">
                <a:alpha val="34999"/>
              </a:srgbClr>
            </a:outerShdw>
          </a:effectLst>
        </p:spPr>
        <p:txBody>
          <a:bodyPr anchor="ctr"/>
          <a:lstStyle/>
          <a:p>
            <a:pPr algn="ctr">
              <a:defRPr/>
            </a:pPr>
            <a:endParaRPr lang="es-ES" sz="1800">
              <a:solidFill>
                <a:schemeClr val="lt1"/>
              </a:solidFill>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Title 1"/>
          <p:cNvSpPr>
            <a:spLocks noGrp="1"/>
          </p:cNvSpPr>
          <p:nvPr>
            <p:ph type="title"/>
          </p:nvPr>
        </p:nvSpPr>
        <p:spPr>
          <a:xfrm>
            <a:off x="2411413" y="277813"/>
            <a:ext cx="4248150" cy="919162"/>
          </a:xfrm>
          <a:gradFill rotWithShape="1">
            <a:gsLst>
              <a:gs pos="0">
                <a:srgbClr val="FFFFED"/>
              </a:gs>
              <a:gs pos="64999">
                <a:srgbClr val="FBFBD3"/>
              </a:gs>
              <a:gs pos="100000">
                <a:srgbClr val="FBFBC1"/>
              </a:gs>
            </a:gsLst>
            <a:lin ang="5400000" scaled="1"/>
          </a:gradFill>
          <a:ln cap="flat">
            <a:solidFill>
              <a:srgbClr val="C9C994"/>
            </a:solidFill>
          </a:ln>
          <a:effectLst>
            <a:outerShdw blurRad="63500" dist="20000" dir="5400000" rotWithShape="0">
              <a:srgbClr val="000000">
                <a:alpha val="37999"/>
              </a:srgbClr>
            </a:outerShdw>
          </a:effectLst>
        </p:spPr>
        <p:txBody>
          <a:bodyPr/>
          <a:lstStyle/>
          <a:p>
            <a:pPr algn="ctr" eaLnBrk="1" hangingPunct="1">
              <a:defRPr/>
            </a:pPr>
            <a:r>
              <a:rPr lang="es-ES" sz="3200">
                <a:solidFill>
                  <a:srgbClr val="000000"/>
                </a:solidFill>
                <a:latin typeface="Arial" pitchFamily="-101" charset="0"/>
                <a:ea typeface="Arial" pitchFamily="-101" charset="0"/>
                <a:cs typeface="Arial" pitchFamily="-101" charset="0"/>
              </a:rPr>
              <a:t>Aspiración</a:t>
            </a:r>
          </a:p>
        </p:txBody>
      </p:sp>
      <p:sp>
        <p:nvSpPr>
          <p:cNvPr id="8195" name="Content Placeholder 2"/>
          <p:cNvSpPr>
            <a:spLocks noGrp="1"/>
          </p:cNvSpPr>
          <p:nvPr>
            <p:ph idx="1"/>
          </p:nvPr>
        </p:nvSpPr>
        <p:spPr>
          <a:xfrm>
            <a:off x="1714500" y="1714500"/>
            <a:ext cx="6072188" cy="857250"/>
          </a:xfrm>
          <a:solidFill>
            <a:srgbClr val="FFD1FF"/>
          </a:solidFill>
          <a:effectLst>
            <a:glow rad="63500">
              <a:schemeClr val="accent4">
                <a:satMod val="175000"/>
                <a:alpha val="40000"/>
              </a:schemeClr>
            </a:glow>
            <a:outerShdw dist="38100" dir="18900000" algn="bl" rotWithShape="0">
              <a:srgbClr val="808080">
                <a:alpha val="39999"/>
              </a:srgbClr>
            </a:outerShdw>
          </a:effectLst>
          <a:extLst>
            <a:ext uri="{91240B29-F687-4F45-9708-019B960494DF}"/>
          </a:extLst>
        </p:spPr>
        <p:txBody>
          <a:bodyPr/>
          <a:lstStyle/>
          <a:p>
            <a:pPr>
              <a:buFont typeface="Wingdings" pitchFamily="-101" charset="2"/>
              <a:buNone/>
              <a:defRPr/>
            </a:pPr>
            <a:r>
              <a:rPr lang="es-ES" sz="2000">
                <a:solidFill>
                  <a:srgbClr val="000000"/>
                </a:solidFill>
                <a:ea typeface="ＭＳ Ｐゴシック" pitchFamily="-101" charset="-128"/>
              </a:rPr>
              <a:t>Problema motor orofaríngeo/Trastorno de la deglución/Disfagia</a:t>
            </a:r>
          </a:p>
        </p:txBody>
      </p:sp>
      <p:sp>
        <p:nvSpPr>
          <p:cNvPr id="4" name="Content Placeholder 2"/>
          <p:cNvSpPr txBox="1">
            <a:spLocks/>
          </p:cNvSpPr>
          <p:nvPr/>
        </p:nvSpPr>
        <p:spPr bwMode="auto">
          <a:xfrm>
            <a:off x="2241396" y="5785415"/>
            <a:ext cx="1229016" cy="521760"/>
          </a:xfrm>
          <a:prstGeom prst="rect">
            <a:avLst/>
          </a:prstGeom>
          <a:solidFill>
            <a:srgbClr val="FFD1FF"/>
          </a:solidFill>
          <a:ln w="9525">
            <a:noFill/>
            <a:miter lim="800000"/>
            <a:headEnd/>
            <a:tailEnd/>
          </a:ln>
          <a:effectLst>
            <a:glow rad="63500">
              <a:schemeClr val="accent4">
                <a:satMod val="175000"/>
                <a:alpha val="40000"/>
              </a:schemeClr>
            </a:glow>
            <a:outerShdw dist="38100" dir="18900000" algn="bl" rotWithShape="0">
              <a:srgbClr val="808080">
                <a:alpha val="39999"/>
              </a:srgbClr>
            </a:outerShdw>
          </a:effectLst>
          <a:extLst/>
        </p:spPr>
        <p:txBody>
          <a:bodyPr/>
          <a:lstStyle/>
          <a:p>
            <a:pPr marL="342900" indent="-342900" eaLnBrk="0" hangingPunct="0">
              <a:spcBef>
                <a:spcPct val="20000"/>
              </a:spcBef>
              <a:buClr>
                <a:schemeClr val="folHlink"/>
              </a:buClr>
              <a:buSzPct val="90000"/>
              <a:buFont typeface="Wingdings" pitchFamily="2" charset="2"/>
              <a:buNone/>
              <a:defRPr/>
            </a:pPr>
            <a:r>
              <a:rPr lang="es-ES" sz="2000">
                <a:solidFill>
                  <a:srgbClr val="000000"/>
                </a:solidFill>
                <a:latin typeface="Arial" pitchFamily="34" charset="0"/>
                <a:ea typeface="ＭＳ Ｐゴシック" pitchFamily="34" charset="-128"/>
                <a:cs typeface="+mn-cs"/>
              </a:rPr>
              <a:t>RGE</a:t>
            </a:r>
          </a:p>
        </p:txBody>
      </p:sp>
      <p:pic>
        <p:nvPicPr>
          <p:cNvPr id="27657" name="Imagen 1"/>
          <p:cNvPicPr>
            <a:picLocks noChangeAspect="1"/>
          </p:cNvPicPr>
          <p:nvPr/>
        </p:nvPicPr>
        <p:blipFill>
          <a:blip r:embed="rId2"/>
          <a:srcRect/>
          <a:stretch>
            <a:fillRect/>
          </a:stretch>
        </p:blipFill>
        <p:spPr bwMode="auto">
          <a:xfrm>
            <a:off x="3500438" y="2816225"/>
            <a:ext cx="2286000" cy="2755900"/>
          </a:xfrm>
          <a:prstGeom prst="rect">
            <a:avLst/>
          </a:prstGeom>
          <a:noFill/>
          <a:ln w="9525">
            <a:noFill/>
            <a:miter lim="800000"/>
            <a:headEnd/>
            <a:tailEnd/>
          </a:ln>
        </p:spPr>
      </p:pic>
      <p:sp>
        <p:nvSpPr>
          <p:cNvPr id="6" name="Curved Right Arrow 5"/>
          <p:cNvSpPr/>
          <p:nvPr/>
        </p:nvSpPr>
        <p:spPr>
          <a:xfrm>
            <a:off x="3214688" y="2643188"/>
            <a:ext cx="731837" cy="12160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chemeClr val="tx1"/>
              </a:solidFill>
            </a:endParaRPr>
          </a:p>
        </p:txBody>
      </p:sp>
      <p:sp>
        <p:nvSpPr>
          <p:cNvPr id="7" name="Curved Left Arrow 6"/>
          <p:cNvSpPr/>
          <p:nvPr/>
        </p:nvSpPr>
        <p:spPr>
          <a:xfrm rot="12401325">
            <a:off x="2397125" y="3560763"/>
            <a:ext cx="1023938" cy="193992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chemeClr val="tx1"/>
              </a:solidFill>
            </a:endParaRPr>
          </a:p>
        </p:txBody>
      </p:sp>
      <p:sp>
        <p:nvSpPr>
          <p:cNvPr id="8" name="TextBox 3"/>
          <p:cNvSpPr txBox="1">
            <a:spLocks noChangeArrowheads="1"/>
          </p:cNvSpPr>
          <p:nvPr/>
        </p:nvSpPr>
        <p:spPr bwMode="auto">
          <a:xfrm>
            <a:off x="4000500" y="5857875"/>
            <a:ext cx="5072063" cy="708025"/>
          </a:xfrm>
          <a:prstGeom prst="rect">
            <a:avLst/>
          </a:prstGeom>
          <a:gradFill rotWithShape="1">
            <a:gsLst>
              <a:gs pos="0">
                <a:srgbClr val="FBFBC1"/>
              </a:gs>
              <a:gs pos="35001">
                <a:srgbClr val="FBFBD3"/>
              </a:gs>
              <a:gs pos="100000">
                <a:srgbClr val="FFFFED"/>
              </a:gs>
            </a:gsLst>
            <a:lin ang="16200000" scaled="1"/>
          </a:gradFill>
          <a:ln w="9525">
            <a:solidFill>
              <a:srgbClr val="C9C994"/>
            </a:solidFill>
            <a:miter lim="800000"/>
            <a:headEnd/>
            <a:tailEnd/>
          </a:ln>
          <a:effectLst>
            <a:outerShdw blurRad="63500" dist="20000" dir="5400000" rotWithShape="0">
              <a:srgbClr val="000000">
                <a:alpha val="37999"/>
              </a:srgbClr>
            </a:outerShdw>
          </a:effectLst>
        </p:spPr>
        <p:txBody>
          <a:bodyPr>
            <a:prstTxWarp prst="textNoShape">
              <a:avLst/>
            </a:prstTxWarp>
            <a:spAutoFit/>
          </a:bodyPr>
          <a:lstStyle/>
          <a:p>
            <a:pPr>
              <a:defRPr/>
            </a:pPr>
            <a:r>
              <a:rPr lang="es-ES" sz="2000">
                <a:solidFill>
                  <a:srgbClr val="000000"/>
                </a:solidFill>
                <a:latin typeface="Arial" pitchFamily="-101" charset="0"/>
                <a:ea typeface="ＭＳ Ｐゴシック" pitchFamily="-101" charset="-128"/>
                <a:cs typeface="ＭＳ Ｐゴシック" pitchFamily="-101" charset="-128"/>
              </a:rPr>
              <a:t> Es importante distinguir el origen de la aspiración ya que el tto es diferente.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3" name="TextBox 3"/>
          <p:cNvSpPr txBox="1">
            <a:spLocks noChangeArrowheads="1"/>
          </p:cNvSpPr>
          <p:nvPr/>
        </p:nvSpPr>
        <p:spPr bwMode="auto">
          <a:xfrm>
            <a:off x="908080" y="1752600"/>
            <a:ext cx="6908800" cy="1016000"/>
          </a:xfrm>
          <a:prstGeom prst="rect">
            <a:avLst/>
          </a:prstGeom>
          <a:solidFill>
            <a:schemeClr val="bg2">
              <a:lumMod val="10000"/>
              <a:lumOff val="90000"/>
            </a:schemeClr>
          </a:solidFill>
          <a:ln w="9525">
            <a:noFill/>
            <a:miter lim="800000"/>
            <a:headEnd/>
            <a:tailEnd/>
          </a:ln>
          <a:effectLst>
            <a:glow rad="63500">
              <a:schemeClr val="accent4">
                <a:satMod val="175000"/>
                <a:alpha val="40000"/>
              </a:schemeClr>
            </a:glow>
          </a:effectLst>
        </p:spPr>
        <p:txBody>
          <a:bodyPr wrap="none">
            <a:prstTxWarp prst="textNoShape">
              <a:avLst/>
            </a:prstTxWarp>
            <a:spAutoFit/>
          </a:bodyPr>
          <a:lstStyle/>
          <a:p>
            <a:pPr>
              <a:defRPr/>
            </a:pPr>
            <a:r>
              <a:rPr lang="es-ES" sz="2000" dirty="0">
                <a:latin typeface="Arial" pitchFamily="-101" charset="0"/>
                <a:ea typeface="ＭＳ Ｐゴシック" pitchFamily="-101" charset="-128"/>
                <a:cs typeface="ＭＳ Ｐゴシック" pitchFamily="-101" charset="-128"/>
              </a:rPr>
              <a:t>La aspiración recurrente por cualquier mecanismo origina:</a:t>
            </a:r>
          </a:p>
          <a:p>
            <a:pPr marL="1257300" lvl="2" indent="-342900">
              <a:buFont typeface="Wingdings" pitchFamily="-101" charset="2"/>
              <a:buChar char="q"/>
              <a:defRPr/>
            </a:pPr>
            <a:r>
              <a:rPr lang="es-ES" sz="2000" dirty="0">
                <a:latin typeface="Arial" pitchFamily="-101" charset="0"/>
                <a:ea typeface="ＭＳ Ｐゴシック" pitchFamily="-101" charset="-128"/>
                <a:cs typeface="ＭＳ Ｐゴシック" pitchFamily="-101" charset="-128"/>
              </a:rPr>
              <a:t> infección pulmonar aguda, y </a:t>
            </a:r>
          </a:p>
          <a:p>
            <a:pPr marL="1257300" lvl="2" indent="-342900">
              <a:buFont typeface="Wingdings" pitchFamily="-101" charset="2"/>
              <a:buChar char="q"/>
              <a:defRPr/>
            </a:pPr>
            <a:r>
              <a:rPr lang="es-ES" sz="2000" dirty="0">
                <a:latin typeface="Arial" pitchFamily="-101" charset="0"/>
                <a:ea typeface="ＭＳ Ｐゴシック" pitchFamily="-101" charset="-128"/>
                <a:cs typeface="ＭＳ Ｐゴシック" pitchFamily="-101" charset="-128"/>
              </a:rPr>
              <a:t> daño e inflamación pulmonar crónico que lleva a</a:t>
            </a:r>
          </a:p>
        </p:txBody>
      </p:sp>
      <p:sp>
        <p:nvSpPr>
          <p:cNvPr id="5" name="Title 1"/>
          <p:cNvSpPr txBox="1">
            <a:spLocks/>
          </p:cNvSpPr>
          <p:nvPr/>
        </p:nvSpPr>
        <p:spPr bwMode="auto">
          <a:xfrm>
            <a:off x="2214563" y="277813"/>
            <a:ext cx="4500562" cy="919162"/>
          </a:xfrm>
          <a:prstGeom prst="rect">
            <a:avLst/>
          </a:prstGeom>
          <a:gradFill rotWithShape="1">
            <a:gsLst>
              <a:gs pos="0">
                <a:srgbClr val="FFFFED"/>
              </a:gs>
              <a:gs pos="64999">
                <a:srgbClr val="FBFBD3"/>
              </a:gs>
              <a:gs pos="100000">
                <a:srgbClr val="FBFBC1"/>
              </a:gs>
            </a:gsLst>
            <a:lin ang="5400000" scaled="1"/>
          </a:gradFill>
          <a:ln w="9525">
            <a:solidFill>
              <a:srgbClr val="C9C994"/>
            </a:solidFill>
            <a:miter lim="800000"/>
            <a:headEnd/>
            <a:tailEnd/>
          </a:ln>
          <a:effectLst>
            <a:outerShdw blurRad="63500" dist="20000" dir="5400000" rotWithShape="0">
              <a:srgbClr val="000000">
                <a:alpha val="37999"/>
              </a:srgbClr>
            </a:outerShdw>
          </a:effectLst>
        </p:spPr>
        <p:txBody>
          <a:bodyPr anchor="ctr">
            <a:prstTxWarp prst="textNoShape">
              <a:avLst/>
            </a:prstTxWarp>
          </a:bodyPr>
          <a:lstStyle/>
          <a:p>
            <a:pPr algn="ctr">
              <a:defRPr/>
            </a:pPr>
            <a:r>
              <a:rPr lang="es-ES" sz="3200">
                <a:solidFill>
                  <a:srgbClr val="000000"/>
                </a:solidFill>
                <a:latin typeface="Arial" pitchFamily="-101" charset="0"/>
                <a:ea typeface="Arial" pitchFamily="-101" charset="0"/>
                <a:cs typeface="Arial" pitchFamily="-101" charset="0"/>
              </a:rPr>
              <a:t>Aspiración</a:t>
            </a:r>
          </a:p>
        </p:txBody>
      </p:sp>
      <p:sp>
        <p:nvSpPr>
          <p:cNvPr id="6" name="TextBox 3"/>
          <p:cNvSpPr txBox="1">
            <a:spLocks noChangeArrowheads="1"/>
          </p:cNvSpPr>
          <p:nvPr/>
        </p:nvSpPr>
        <p:spPr bwMode="auto">
          <a:xfrm>
            <a:off x="2122517" y="3109913"/>
            <a:ext cx="2010487" cy="400110"/>
          </a:xfrm>
          <a:prstGeom prst="rect">
            <a:avLst/>
          </a:prstGeom>
          <a:solidFill>
            <a:schemeClr val="bg2">
              <a:lumMod val="10000"/>
              <a:lumOff val="90000"/>
            </a:schemeClr>
          </a:solidFill>
          <a:ln w="9525">
            <a:noFill/>
            <a:miter lim="800000"/>
            <a:headEnd/>
            <a:tailEnd/>
          </a:ln>
          <a:effectLst>
            <a:glow rad="63500">
              <a:schemeClr val="accent4">
                <a:satMod val="175000"/>
                <a:alpha val="40000"/>
              </a:schemeClr>
            </a:glow>
          </a:effectLst>
        </p:spPr>
        <p:txBody>
          <a:bodyPr wrap="none">
            <a:spAutoFit/>
          </a:bodyPr>
          <a:lstStyle>
            <a:defPPr>
              <a:defRPr lang="es-ES"/>
            </a:defPPr>
            <a:lvl1pPr>
              <a:defRPr sz="2000">
                <a:latin typeface="Arial" pitchFamily="34" charset="0"/>
              </a:defRPr>
            </a:lvl1pPr>
            <a:lvl3pPr lvl="2">
              <a:buFont typeface="Wingdings" pitchFamily="2" charset="2"/>
              <a:buChar char="q"/>
              <a:defRPr sz="2000">
                <a:latin typeface="Arial" pitchFamily="34" charset="0"/>
              </a:defRPr>
            </a:lvl3pPr>
          </a:lstStyle>
          <a:p>
            <a:pPr>
              <a:defRPr/>
            </a:pPr>
            <a:r>
              <a:rPr lang="es-ES" dirty="0">
                <a:ea typeface="ＭＳ Ｐゴシック" pitchFamily="34" charset="-128"/>
                <a:cs typeface="+mn-cs"/>
              </a:rPr>
              <a:t>Bronquiectasias</a:t>
            </a:r>
          </a:p>
        </p:txBody>
      </p:sp>
      <p:sp>
        <p:nvSpPr>
          <p:cNvPr id="8" name="TextBox 3"/>
          <p:cNvSpPr txBox="1">
            <a:spLocks noChangeArrowheads="1"/>
          </p:cNvSpPr>
          <p:nvPr/>
        </p:nvSpPr>
        <p:spPr bwMode="auto">
          <a:xfrm>
            <a:off x="3122642" y="3538538"/>
            <a:ext cx="4973638" cy="400110"/>
          </a:xfrm>
          <a:prstGeom prst="rect">
            <a:avLst/>
          </a:prstGeom>
          <a:solidFill>
            <a:schemeClr val="bg2">
              <a:lumMod val="10000"/>
              <a:lumOff val="90000"/>
            </a:schemeClr>
          </a:solidFill>
          <a:ln w="9525">
            <a:noFill/>
            <a:miter lim="800000"/>
            <a:headEnd/>
            <a:tailEnd/>
          </a:ln>
          <a:effectLst>
            <a:glow rad="63500">
              <a:schemeClr val="accent4">
                <a:satMod val="175000"/>
                <a:alpha val="40000"/>
              </a:schemeClr>
            </a:glow>
          </a:effectLst>
        </p:spPr>
        <p:txBody>
          <a:bodyPr wrap="none">
            <a:spAutoFit/>
          </a:bodyPr>
          <a:lstStyle>
            <a:defPPr>
              <a:defRPr lang="es-ES"/>
            </a:defPPr>
            <a:lvl1pPr>
              <a:defRPr sz="2000">
                <a:latin typeface="Arial" pitchFamily="34" charset="0"/>
              </a:defRPr>
            </a:lvl1pPr>
            <a:lvl3pPr lvl="2">
              <a:buFont typeface="Wingdings" pitchFamily="2" charset="2"/>
              <a:buChar char="q"/>
              <a:defRPr sz="2000">
                <a:latin typeface="Arial" pitchFamily="34" charset="0"/>
              </a:defRPr>
            </a:lvl3pPr>
          </a:lstStyle>
          <a:p>
            <a:pPr>
              <a:defRPr/>
            </a:pPr>
            <a:r>
              <a:rPr lang="es-ES" dirty="0">
                <a:ea typeface="ＭＳ Ｐゴシック" pitchFamily="34" charset="-128"/>
                <a:cs typeface="+mn-cs"/>
              </a:rPr>
              <a:t>Dificultad en el manejo de las secreciones</a:t>
            </a:r>
          </a:p>
        </p:txBody>
      </p:sp>
      <p:sp>
        <p:nvSpPr>
          <p:cNvPr id="9" name="TextBox 3"/>
          <p:cNvSpPr txBox="1">
            <a:spLocks noChangeArrowheads="1"/>
          </p:cNvSpPr>
          <p:nvPr/>
        </p:nvSpPr>
        <p:spPr bwMode="auto">
          <a:xfrm>
            <a:off x="1622455" y="4281488"/>
            <a:ext cx="4487126" cy="400110"/>
          </a:xfrm>
          <a:prstGeom prst="rect">
            <a:avLst/>
          </a:prstGeom>
          <a:solidFill>
            <a:schemeClr val="bg2">
              <a:lumMod val="10000"/>
              <a:lumOff val="90000"/>
            </a:schemeClr>
          </a:solidFill>
          <a:ln w="9525">
            <a:noFill/>
            <a:miter lim="800000"/>
            <a:headEnd/>
            <a:tailEnd/>
          </a:ln>
          <a:effectLst>
            <a:glow rad="63500">
              <a:schemeClr val="accent4">
                <a:satMod val="175000"/>
                <a:alpha val="40000"/>
              </a:schemeClr>
            </a:glow>
          </a:effectLst>
        </p:spPr>
        <p:txBody>
          <a:bodyPr wrap="none">
            <a:spAutoFit/>
          </a:bodyPr>
          <a:lstStyle>
            <a:defPPr>
              <a:defRPr lang="es-ES"/>
            </a:defPPr>
            <a:lvl1pPr>
              <a:defRPr sz="2000">
                <a:latin typeface="Arial" pitchFamily="34" charset="0"/>
              </a:defRPr>
            </a:lvl1pPr>
            <a:lvl3pPr lvl="2">
              <a:buFont typeface="Wingdings" pitchFamily="2" charset="2"/>
              <a:buChar char="q"/>
              <a:defRPr sz="2000">
                <a:latin typeface="Arial" pitchFamily="34" charset="0"/>
              </a:defRPr>
            </a:lvl3pPr>
          </a:lstStyle>
          <a:p>
            <a:pPr>
              <a:defRPr/>
            </a:pPr>
            <a:r>
              <a:rPr lang="es-ES" dirty="0">
                <a:ea typeface="ＭＳ Ｐゴシック" pitchFamily="34" charset="-128"/>
                <a:cs typeface="+mn-cs"/>
              </a:rPr>
              <a:t>Predispone a infecciones recurrentes.</a:t>
            </a:r>
          </a:p>
        </p:txBody>
      </p:sp>
      <p:sp>
        <p:nvSpPr>
          <p:cNvPr id="11" name="Curved Left Arrow 10"/>
          <p:cNvSpPr/>
          <p:nvPr/>
        </p:nvSpPr>
        <p:spPr>
          <a:xfrm>
            <a:off x="4194175" y="2681288"/>
            <a:ext cx="731838" cy="71437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chemeClr val="tx1"/>
              </a:solidFill>
            </a:endParaRPr>
          </a:p>
        </p:txBody>
      </p:sp>
      <p:sp>
        <p:nvSpPr>
          <p:cNvPr id="12" name="Curved Left Arrow 11"/>
          <p:cNvSpPr/>
          <p:nvPr/>
        </p:nvSpPr>
        <p:spPr>
          <a:xfrm>
            <a:off x="6408738" y="3895725"/>
            <a:ext cx="428625" cy="71437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chemeClr val="tx1"/>
              </a:solidFill>
            </a:endParaRPr>
          </a:p>
        </p:txBody>
      </p:sp>
      <p:sp>
        <p:nvSpPr>
          <p:cNvPr id="14" name="Content Placeholder 2"/>
          <p:cNvSpPr txBox="1">
            <a:spLocks/>
          </p:cNvSpPr>
          <p:nvPr/>
        </p:nvSpPr>
        <p:spPr bwMode="auto">
          <a:xfrm>
            <a:off x="762000" y="5410200"/>
            <a:ext cx="7612063" cy="1295400"/>
          </a:xfrm>
          <a:prstGeom prst="rect">
            <a:avLst/>
          </a:prstGeom>
          <a:solidFill>
            <a:srgbClr val="FFD1FF"/>
          </a:solidFill>
          <a:ln w="9525">
            <a:noFill/>
            <a:miter lim="800000"/>
            <a:headEnd/>
            <a:tailEnd/>
          </a:ln>
          <a:effectLst>
            <a:outerShdw dist="38100" dir="18900000" algn="bl" rotWithShape="0">
              <a:srgbClr val="808080">
                <a:alpha val="39998"/>
              </a:srgbClr>
            </a:outerShdw>
          </a:effectLst>
        </p:spPr>
        <p:txBody>
          <a:bodyPr>
            <a:prstTxWarp prst="textNoShape">
              <a:avLst/>
            </a:prstTxWarp>
          </a:bodyPr>
          <a:lstStyle/>
          <a:p>
            <a:pPr lvl="1" eaLnBrk="0" hangingPunct="0">
              <a:spcBef>
                <a:spcPct val="20000"/>
              </a:spcBef>
              <a:buClr>
                <a:schemeClr val="accent1"/>
              </a:buClr>
              <a:buSzPct val="75000"/>
              <a:buFont typeface="Wingdings" pitchFamily="-101" charset="2"/>
              <a:buNone/>
              <a:defRPr/>
            </a:pPr>
            <a:r>
              <a:rPr lang="es-ES" sz="2000">
                <a:solidFill>
                  <a:srgbClr val="000000"/>
                </a:solidFill>
                <a:latin typeface="Arial" pitchFamily="-101" charset="0"/>
                <a:ea typeface="ＭＳ Ｐゴシック" pitchFamily="-101" charset="-128"/>
                <a:cs typeface="ＭＳ Ｐゴシック" pitchFamily="-101" charset="-128"/>
              </a:rPr>
              <a:t>La aspiración de comida o saliva es frecuente</a:t>
            </a:r>
          </a:p>
          <a:p>
            <a:pPr lvl="1" eaLnBrk="0" hangingPunct="0">
              <a:spcBef>
                <a:spcPct val="20000"/>
              </a:spcBef>
              <a:buClr>
                <a:schemeClr val="accent1"/>
              </a:buClr>
              <a:buSzPct val="75000"/>
              <a:buFont typeface="Wingdings" pitchFamily="-101" charset="2"/>
              <a:buChar char="n"/>
              <a:defRPr/>
            </a:pPr>
            <a:r>
              <a:rPr lang="es-ES" sz="2000">
                <a:solidFill>
                  <a:srgbClr val="000000"/>
                </a:solidFill>
                <a:latin typeface="Arial" pitchFamily="-101" charset="0"/>
                <a:ea typeface="ＭＳ Ｐゴシック" pitchFamily="-101" charset="-128"/>
                <a:cs typeface="ＭＳ Ｐゴシック" pitchFamily="-101" charset="-128"/>
              </a:rPr>
              <a:t> generalmente </a:t>
            </a:r>
            <a:r>
              <a:rPr lang="es-ES" sz="2000" b="1" u="sng">
                <a:solidFill>
                  <a:srgbClr val="000000"/>
                </a:solidFill>
                <a:latin typeface="Arial" pitchFamily="-101" charset="0"/>
                <a:ea typeface="ＭＳ Ｐゴシック" pitchFamily="-101" charset="-128"/>
                <a:cs typeface="ＭＳ Ｐゴシック" pitchFamily="-101" charset="-128"/>
              </a:rPr>
              <a:t>silente</a:t>
            </a:r>
            <a:r>
              <a:rPr lang="es-ES" sz="2000">
                <a:solidFill>
                  <a:srgbClr val="000000"/>
                </a:solidFill>
                <a:latin typeface="Arial" pitchFamily="-101" charset="0"/>
                <a:ea typeface="ＭＳ Ｐゴシック" pitchFamily="-101" charset="-128"/>
                <a:cs typeface="ＭＳ Ｐゴシック" pitchFamily="-101" charset="-128"/>
              </a:rPr>
              <a:t> y</a:t>
            </a:r>
          </a:p>
          <a:p>
            <a:pPr lvl="1" eaLnBrk="0" hangingPunct="0">
              <a:spcBef>
                <a:spcPct val="20000"/>
              </a:spcBef>
              <a:buClr>
                <a:schemeClr val="accent1"/>
              </a:buClr>
              <a:buSzPct val="75000"/>
              <a:buFont typeface="Wingdings" pitchFamily="-101" charset="2"/>
              <a:buChar char="n"/>
              <a:defRPr/>
            </a:pPr>
            <a:r>
              <a:rPr lang="es-ES" sz="2000">
                <a:solidFill>
                  <a:srgbClr val="000000"/>
                </a:solidFill>
                <a:latin typeface="Arial" pitchFamily="-101" charset="0"/>
                <a:ea typeface="ＭＳ Ｐゴシック" pitchFamily="-101" charset="-128"/>
                <a:cs typeface="ＭＳ Ｐゴシック" pitchFamily="-101" charset="-128"/>
              </a:rPr>
              <a:t>  un importante factor de </a:t>
            </a:r>
            <a:r>
              <a:rPr lang="es-ES" sz="2000" b="1" u="sng">
                <a:solidFill>
                  <a:srgbClr val="000000"/>
                </a:solidFill>
                <a:latin typeface="Arial" pitchFamily="-101" charset="0"/>
                <a:ea typeface="ＭＳ Ｐゴシック" pitchFamily="-101" charset="-128"/>
                <a:cs typeface="ＭＳ Ｐゴシック" pitchFamily="-101" charset="-128"/>
              </a:rPr>
              <a:t>neumonía de repetición</a:t>
            </a:r>
            <a:r>
              <a:rPr lang="es-ES" sz="2000">
                <a:solidFill>
                  <a:srgbClr val="000000"/>
                </a:solidFill>
                <a:latin typeface="Arial" pitchFamily="-101" charset="0"/>
                <a:ea typeface="ＭＳ Ｐゴシック" pitchFamily="-101" charset="-128"/>
                <a:cs typeface="ＭＳ Ｐゴシック" pitchFamily="-101" charset="-128"/>
              </a:rPr>
              <a:t>.</a:t>
            </a:r>
          </a:p>
          <a:p>
            <a:pPr lvl="1" eaLnBrk="0" hangingPunct="0">
              <a:spcBef>
                <a:spcPct val="20000"/>
              </a:spcBef>
              <a:buClr>
                <a:schemeClr val="accent1"/>
              </a:buClr>
              <a:buSzPct val="75000"/>
              <a:buFont typeface="Wingdings" pitchFamily="-101" charset="2"/>
              <a:buChar char="n"/>
              <a:defRPr/>
            </a:pPr>
            <a:endParaRPr lang="es-ES" sz="2000">
              <a:solidFill>
                <a:srgbClr val="000000"/>
              </a:solidFill>
              <a:latin typeface="Arial" pitchFamily="-101" charset="0"/>
              <a:ea typeface="ＭＳ Ｐゴシック" pitchFamily="-101" charset="-128"/>
              <a:cs typeface="ＭＳ Ｐゴシック" pitchFamily="-101" charset="-128"/>
            </a:endParaRPr>
          </a:p>
          <a:p>
            <a:pPr lvl="1" eaLnBrk="0" hangingPunct="0">
              <a:spcBef>
                <a:spcPct val="20000"/>
              </a:spcBef>
              <a:buClr>
                <a:schemeClr val="accent1"/>
              </a:buClr>
              <a:buSzPct val="75000"/>
              <a:buFont typeface="Wingdings" pitchFamily="-101" charset="2"/>
              <a:buNone/>
              <a:defRPr/>
            </a:pPr>
            <a:endParaRPr lang="es-ES" sz="2000">
              <a:solidFill>
                <a:srgbClr val="000000"/>
              </a:solidFill>
              <a:latin typeface="Arial" pitchFamily="-101" charset="0"/>
              <a:ea typeface="ＭＳ Ｐゴシック" pitchFamily="-101" charset="-128"/>
              <a:cs typeface="ＭＳ Ｐゴシック" pitchFamily="-101"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apas">
  <a:themeElements>
    <a:clrScheme name="Capa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Capa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a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Capa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Capa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Capa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Capa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Capa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Capa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Capa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Capa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Capa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15372</TotalTime>
  <Words>3865</Words>
  <Application>Microsoft Macintosh PowerPoint</Application>
  <PresentationFormat>Presentación en pantalla (4:3)</PresentationFormat>
  <Paragraphs>403</Paragraphs>
  <Slides>39</Slides>
  <Notes>24</Notes>
  <HiddenSlides>0</HiddenSlides>
  <MMClips>1</MMClips>
  <ScaleCrop>false</ScaleCrop>
  <HeadingPairs>
    <vt:vector size="6" baseType="variant">
      <vt:variant>
        <vt:lpstr>Fuentes usadas</vt:lpstr>
      </vt:variant>
      <vt:variant>
        <vt:i4>6</vt:i4>
      </vt:variant>
      <vt:variant>
        <vt:lpstr>Plantilla de diseño</vt:lpstr>
      </vt:variant>
      <vt:variant>
        <vt:i4>1</vt:i4>
      </vt:variant>
      <vt:variant>
        <vt:lpstr>Títulos de diapositiva</vt:lpstr>
      </vt:variant>
      <vt:variant>
        <vt:i4>39</vt:i4>
      </vt:variant>
    </vt:vector>
  </HeadingPairs>
  <TitlesOfParts>
    <vt:vector size="46" baseType="lpstr">
      <vt:lpstr>Arial</vt:lpstr>
      <vt:lpstr>ＭＳ Ｐゴシック</vt:lpstr>
      <vt:lpstr>Times New Roman</vt:lpstr>
      <vt:lpstr>Wingdings</vt:lpstr>
      <vt:lpstr>Calibri</vt:lpstr>
      <vt:lpstr>Comic Sans MS</vt:lpstr>
      <vt:lpstr>Capas</vt:lpstr>
      <vt:lpstr>EL NIÑO NEUROMUSCULAR Y  EL PULMÓN</vt:lpstr>
      <vt:lpstr>Neuromuscular y Pulmón</vt:lpstr>
      <vt:lpstr>Enfermedad Neuromuscular</vt:lpstr>
      <vt:lpstr>Enfermedad Neuromuscular</vt:lpstr>
      <vt:lpstr>Diapositiva 5</vt:lpstr>
      <vt:lpstr>Neuromuscular y Pulmón</vt:lpstr>
      <vt:lpstr>Neuromuscular y Pulmón</vt:lpstr>
      <vt:lpstr>Aspiración</vt:lpstr>
      <vt:lpstr>Diapositiva 9</vt:lpstr>
      <vt:lpstr>Neuromuscular y Pulmón</vt:lpstr>
      <vt:lpstr>Tos y aclaramiento pulmonar pobre</vt:lpstr>
      <vt:lpstr>Diapositiva 12</vt:lpstr>
      <vt:lpstr>Fisioterapia pulmonar</vt:lpstr>
      <vt:lpstr>Diapositiva 14</vt:lpstr>
      <vt:lpstr>Identificando los niños con Riesgo de Complicaciones Respiratorias</vt:lpstr>
      <vt:lpstr>Diapositiva 16</vt:lpstr>
      <vt:lpstr>Diapositiva 17</vt:lpstr>
      <vt:lpstr> </vt:lpstr>
      <vt:lpstr>Diapositiva 19</vt:lpstr>
      <vt:lpstr>Diapositiva 20</vt:lpstr>
      <vt:lpstr>Neuromuscular y Pulmón</vt:lpstr>
      <vt:lpstr>Nutrición</vt:lpstr>
      <vt:lpstr>Neuromuscular y Pulmón</vt:lpstr>
      <vt:lpstr>Escoliosis</vt:lpstr>
      <vt:lpstr>Neuromuscular y Pulmón</vt:lpstr>
      <vt:lpstr>Epilepsia</vt:lpstr>
      <vt:lpstr>Neuromuscular y Pulmón</vt:lpstr>
      <vt:lpstr>Diapositiva 28</vt:lpstr>
      <vt:lpstr>Diapositiva 29</vt:lpstr>
      <vt:lpstr>Diapositiva 30</vt:lpstr>
      <vt:lpstr>Diapositiva 31</vt:lpstr>
      <vt:lpstr>Diapositiva 32</vt:lpstr>
      <vt:lpstr>Diapositiva 33</vt:lpstr>
      <vt:lpstr>Diapositiva 34</vt:lpstr>
      <vt:lpstr>Infecciones pulmonares</vt:lpstr>
      <vt:lpstr>Diapositiva 36</vt:lpstr>
      <vt:lpstr>Diapositiva 37</vt:lpstr>
      <vt:lpstr>Diapositiva 38</vt:lpstr>
      <vt:lpstr>Diapositiva 39</vt:lpstr>
    </vt:vector>
  </TitlesOfParts>
  <Company>Dark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ACTUALIZACIÓN EN EL DIAGNÓSTICO DEL SAOS</dc:title>
  <dc:creator>casa</dc:creator>
  <cp:lastModifiedBy>Marian Villar</cp:lastModifiedBy>
  <cp:revision>311</cp:revision>
  <cp:lastPrinted>2013-05-24T09:45:24Z</cp:lastPrinted>
  <dcterms:created xsi:type="dcterms:W3CDTF">2016-01-23T07:36:30Z</dcterms:created>
  <dcterms:modified xsi:type="dcterms:W3CDTF">2016-01-23T07:36:58Z</dcterms:modified>
</cp:coreProperties>
</file>